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-1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Közepesen sötét stílus 2 – 4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604CF-07B8-4110-87A9-D82B03977751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817A9A3-7154-422F-848B-C307F482D6DE}">
      <dgm:prSet/>
      <dgm:spPr>
        <a:xfrm>
          <a:off x="0" y="709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neve: 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77A75676-9D4F-45C9-915B-2F37F186B498}" type="parTrans" cxnId="{9FA6FE75-BECD-480E-9BB6-4174E813076A}">
      <dgm:prSet/>
      <dgm:spPr/>
      <dgm:t>
        <a:bodyPr/>
        <a:lstStyle/>
        <a:p>
          <a:endParaRPr lang="en-US"/>
        </a:p>
      </dgm:t>
    </dgm:pt>
    <dgm:pt modelId="{BACE16FE-1655-489B-B3B4-19B60A5043A1}" type="sibTrans" cxnId="{9FA6FE75-BECD-480E-9BB6-4174E813076A}">
      <dgm:prSet/>
      <dgm:spPr/>
      <dgm:t>
        <a:bodyPr/>
        <a:lstStyle/>
        <a:p>
          <a:endParaRPr lang="en-US"/>
        </a:p>
      </dgm:t>
    </dgm:pt>
    <dgm:pt modelId="{2A85A0E9-325A-4D8D-AF13-ABCCD19E5F88}">
      <dgm:prSet/>
      <dgm:spPr>
        <a:xfrm>
          <a:off x="0" y="415669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Hévíz Turisztikai Egyesület 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DDB661B6-5FB4-448E-B879-2FD1AC2D42C0}" type="parTrans" cxnId="{6615C41F-53B9-4B2F-8419-5EDACED6236E}">
      <dgm:prSet/>
      <dgm:spPr/>
      <dgm:t>
        <a:bodyPr/>
        <a:lstStyle/>
        <a:p>
          <a:endParaRPr lang="en-US"/>
        </a:p>
      </dgm:t>
    </dgm:pt>
    <dgm:pt modelId="{47D8FB6B-6737-4561-B49F-AB18327D14E0}" type="sibTrans" cxnId="{6615C41F-53B9-4B2F-8419-5EDACED6236E}">
      <dgm:prSet/>
      <dgm:spPr/>
      <dgm:t>
        <a:bodyPr/>
        <a:lstStyle/>
        <a:p>
          <a:endParaRPr lang="en-US"/>
        </a:p>
      </dgm:t>
    </dgm:pt>
    <dgm:pt modelId="{0B5C9B7C-C539-460F-A963-55CE8B96F311}">
      <dgm:prSet/>
      <dgm:spPr>
        <a:xfrm>
          <a:off x="0" y="830630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Névváltozás bejegyzés időpontja: 2021. 02..12. Zalaegerszegi Törvényszék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276C895E-DA60-450C-86FF-8C080F1F4A43}" type="parTrans" cxnId="{786D2A20-51B0-46CA-8529-61812A2A7D14}">
      <dgm:prSet/>
      <dgm:spPr/>
      <dgm:t>
        <a:bodyPr/>
        <a:lstStyle/>
        <a:p>
          <a:endParaRPr lang="en-US"/>
        </a:p>
      </dgm:t>
    </dgm:pt>
    <dgm:pt modelId="{71BEBD00-66EA-4973-B08E-76A366B577EC}" type="sibTrans" cxnId="{786D2A20-51B0-46CA-8529-61812A2A7D14}">
      <dgm:prSet/>
      <dgm:spPr/>
      <dgm:t>
        <a:bodyPr/>
        <a:lstStyle/>
        <a:p>
          <a:endParaRPr lang="en-US"/>
        </a:p>
      </dgm:t>
    </dgm:pt>
    <dgm:pt modelId="{76CCDC9D-7D44-479C-862A-59C5AD9CB343}">
      <dgm:prSet/>
      <dgm:spPr>
        <a:xfrm>
          <a:off x="0" y="1245590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Pk.60.033/2006/75sz. ( 2020.11.03 )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DF9BE936-D0E5-4D2A-8A8A-29B8EBB119A8}" type="parTrans" cxnId="{F26D8F71-C274-4C1D-932A-05DA4B51B903}">
      <dgm:prSet/>
      <dgm:spPr/>
      <dgm:t>
        <a:bodyPr/>
        <a:lstStyle/>
        <a:p>
          <a:endParaRPr lang="en-US"/>
        </a:p>
      </dgm:t>
    </dgm:pt>
    <dgm:pt modelId="{EC05D3C6-EC0F-4903-BDB0-0552F1EA4821}" type="sibTrans" cxnId="{F26D8F71-C274-4C1D-932A-05DA4B51B903}">
      <dgm:prSet/>
      <dgm:spPr/>
      <dgm:t>
        <a:bodyPr/>
        <a:lstStyle/>
        <a:p>
          <a:endParaRPr lang="en-US"/>
        </a:p>
      </dgm:t>
    </dgm:pt>
    <dgm:pt modelId="{D3172FB9-91D5-43A5-BBA2-F2B2BA0EDC53}">
      <dgm:prSet/>
      <dgm:spPr>
        <a:xfrm>
          <a:off x="0" y="1660551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székhelye: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544C8843-BD50-4730-B0C1-7F188BE04837}" type="parTrans" cxnId="{44562829-9862-42B6-BEC5-376D1502D1D9}">
      <dgm:prSet/>
      <dgm:spPr/>
      <dgm:t>
        <a:bodyPr/>
        <a:lstStyle/>
        <a:p>
          <a:endParaRPr lang="en-US"/>
        </a:p>
      </dgm:t>
    </dgm:pt>
    <dgm:pt modelId="{9935D659-0673-410A-B398-5A611D82B8C4}" type="sibTrans" cxnId="{44562829-9862-42B6-BEC5-376D1502D1D9}">
      <dgm:prSet/>
      <dgm:spPr/>
      <dgm:t>
        <a:bodyPr/>
        <a:lstStyle/>
        <a:p>
          <a:endParaRPr lang="en-US"/>
        </a:p>
      </dgm:t>
    </dgm:pt>
    <dgm:pt modelId="{3F570328-0131-4B79-B153-8B1717015E7B}">
      <dgm:prSet/>
      <dgm:spPr>
        <a:xfrm>
          <a:off x="0" y="2075511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8380 Hévíz, Rákóczi utca 2</a:t>
          </a:r>
          <a:r>
            <a:rPr lang="hu-HU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Gill Sans Nova"/>
              <a:ea typeface="+mn-ea"/>
              <a:cs typeface="+mn-cs"/>
            </a:rPr>
            <a:t>.</a:t>
          </a:r>
          <a:endParaRPr lang="en-US" dirty="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Gill Sans Nova"/>
            <a:ea typeface="+mn-ea"/>
            <a:cs typeface="+mn-cs"/>
          </a:endParaRPr>
        </a:p>
      </dgm:t>
    </dgm:pt>
    <dgm:pt modelId="{546EB0F9-DA41-4C5E-9D7A-DFC9865F224A}" type="parTrans" cxnId="{F18AE122-DD79-4450-88CD-A996BC7FDCA3}">
      <dgm:prSet/>
      <dgm:spPr/>
      <dgm:t>
        <a:bodyPr/>
        <a:lstStyle/>
        <a:p>
          <a:endParaRPr lang="en-US"/>
        </a:p>
      </dgm:t>
    </dgm:pt>
    <dgm:pt modelId="{8E950BA3-1E3C-4C4B-8F0E-3828193D16DF}" type="sibTrans" cxnId="{F18AE122-DD79-4450-88CD-A996BC7FDCA3}">
      <dgm:prSet/>
      <dgm:spPr/>
      <dgm:t>
        <a:bodyPr/>
        <a:lstStyle/>
        <a:p>
          <a:endParaRPr lang="en-US"/>
        </a:p>
      </dgm:t>
    </dgm:pt>
    <dgm:pt modelId="{1BA4CC76-56D1-414B-9AD5-CB064193D0E3}">
      <dgm:prSet/>
      <dgm:spPr>
        <a:xfrm>
          <a:off x="0" y="2490472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működési területe: 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0E2144CF-9FCC-4C16-A87F-79CC744AE2C7}" type="parTrans" cxnId="{3ECFAA47-22F7-41DC-9AC1-630412395EB0}">
      <dgm:prSet/>
      <dgm:spPr/>
      <dgm:t>
        <a:bodyPr/>
        <a:lstStyle/>
        <a:p>
          <a:endParaRPr lang="en-US"/>
        </a:p>
      </dgm:t>
    </dgm:pt>
    <dgm:pt modelId="{3EBD4BE5-0CE6-47F7-B050-E434CA365894}" type="sibTrans" cxnId="{3ECFAA47-22F7-41DC-9AC1-630412395EB0}">
      <dgm:prSet/>
      <dgm:spPr/>
      <dgm:t>
        <a:bodyPr/>
        <a:lstStyle/>
        <a:p>
          <a:endParaRPr lang="en-US"/>
        </a:p>
      </dgm:t>
    </dgm:pt>
    <dgm:pt modelId="{C837EC85-0628-4941-8F4F-9F1790BAFF8F}">
      <dgm:prSet/>
      <dgm:spPr>
        <a:xfrm>
          <a:off x="0" y="2905433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Hévíz Város közigazgatási területe és vonzáskörzete</a:t>
          </a:r>
          <a:endParaRPr lang="en-US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28C9611B-87E5-4399-B007-218A4620A302}" type="parTrans" cxnId="{74A8ECD1-555F-4C5D-85FF-DB168843941F}">
      <dgm:prSet/>
      <dgm:spPr/>
      <dgm:t>
        <a:bodyPr/>
        <a:lstStyle/>
        <a:p>
          <a:endParaRPr lang="en-US"/>
        </a:p>
      </dgm:t>
    </dgm:pt>
    <dgm:pt modelId="{AEFA80F7-1CFF-4002-8786-4C61A9DA13E2}" type="sibTrans" cxnId="{74A8ECD1-555F-4C5D-85FF-DB168843941F}">
      <dgm:prSet/>
      <dgm:spPr/>
      <dgm:t>
        <a:bodyPr/>
        <a:lstStyle/>
        <a:p>
          <a:endParaRPr lang="en-US"/>
        </a:p>
      </dgm:t>
    </dgm:pt>
    <dgm:pt modelId="{C60C9B7B-49D1-4795-8A92-0B730AF32897}">
      <dgm:prSet/>
      <dgm:spPr>
        <a:xfrm>
          <a:off x="0" y="3320393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alapításának időpontja: </a:t>
          </a:r>
        </a:p>
      </dgm:t>
    </dgm:pt>
    <dgm:pt modelId="{E361CDF0-8C10-4689-8E9E-8B9101E18CAF}" type="parTrans" cxnId="{DF2209A1-9AB8-4BED-91AC-C7A7148A0987}">
      <dgm:prSet/>
      <dgm:spPr/>
      <dgm:t>
        <a:bodyPr/>
        <a:lstStyle/>
        <a:p>
          <a:endParaRPr lang="hu-HU"/>
        </a:p>
      </dgm:t>
    </dgm:pt>
    <dgm:pt modelId="{7C077884-3DA0-4036-8129-52D38C830DE1}" type="sibTrans" cxnId="{DF2209A1-9AB8-4BED-91AC-C7A7148A0987}">
      <dgm:prSet/>
      <dgm:spPr/>
      <dgm:t>
        <a:bodyPr/>
        <a:lstStyle/>
        <a:p>
          <a:endParaRPr lang="hu-HU"/>
        </a:p>
      </dgm:t>
    </dgm:pt>
    <dgm:pt modelId="{3950C17E-324C-4EF3-974C-D874CF8708AE}">
      <dgm:prSet/>
      <dgm:spPr>
        <a:xfrm>
          <a:off x="0" y="3735354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b="1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2006. március 1</a:t>
          </a:r>
          <a:r>
            <a:rPr lang="hu-HU" b="1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Gill Sans Nova"/>
              <a:ea typeface="+mn-ea"/>
              <a:cs typeface="+mn-cs"/>
            </a:rPr>
            <a:t>.</a:t>
          </a:r>
          <a:endParaRPr lang="hu-HU" dirty="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Gill Sans Nova"/>
            <a:ea typeface="+mn-ea"/>
            <a:cs typeface="+mn-cs"/>
          </a:endParaRPr>
        </a:p>
      </dgm:t>
    </dgm:pt>
    <dgm:pt modelId="{9D36A9CF-F55E-41A0-B5FC-5620CC7AB967}" type="parTrans" cxnId="{98E6C9CD-8D97-4AA1-BBF1-7DD17FC040CB}">
      <dgm:prSet/>
      <dgm:spPr/>
      <dgm:t>
        <a:bodyPr/>
        <a:lstStyle/>
        <a:p>
          <a:endParaRPr lang="hu-HU"/>
        </a:p>
      </dgm:t>
    </dgm:pt>
    <dgm:pt modelId="{09F9E532-7013-4F0A-8968-83F99FEC019F}" type="sibTrans" cxnId="{98E6C9CD-8D97-4AA1-BBF1-7DD17FC040CB}">
      <dgm:prSet/>
      <dgm:spPr/>
      <dgm:t>
        <a:bodyPr/>
        <a:lstStyle/>
        <a:p>
          <a:endParaRPr lang="hu-HU"/>
        </a:p>
      </dgm:t>
    </dgm:pt>
    <dgm:pt modelId="{4F07B968-F538-4D20-AD54-5828563321DF}">
      <dgm:prSet/>
      <dgm:spPr>
        <a:xfrm>
          <a:off x="0" y="4150314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könyvvezetését végző cég:</a:t>
          </a:r>
        </a:p>
      </dgm:t>
    </dgm:pt>
    <dgm:pt modelId="{2FDD7DAA-004F-46ED-B261-49A66DBB23A1}" type="parTrans" cxnId="{5C346FEB-4336-4E74-A02E-3F9B791571B2}">
      <dgm:prSet/>
      <dgm:spPr/>
      <dgm:t>
        <a:bodyPr/>
        <a:lstStyle/>
        <a:p>
          <a:endParaRPr lang="hu-HU"/>
        </a:p>
      </dgm:t>
    </dgm:pt>
    <dgm:pt modelId="{C698F106-8089-4C2B-A259-A1562B9463C0}" type="sibTrans" cxnId="{5C346FEB-4336-4E74-A02E-3F9B791571B2}">
      <dgm:prSet/>
      <dgm:spPr/>
      <dgm:t>
        <a:bodyPr/>
        <a:lstStyle/>
        <a:p>
          <a:endParaRPr lang="hu-HU"/>
        </a:p>
      </dgm:t>
    </dgm:pt>
    <dgm:pt modelId="{EF79D11E-F7A9-47FE-83FA-774803850290}">
      <dgm:prSet/>
      <dgm:spPr>
        <a:xfrm>
          <a:off x="0" y="4565275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b="1" dirty="0" err="1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Kreator</a:t>
          </a:r>
          <a:r>
            <a:rPr lang="hu-HU" b="1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 Bt. Zalaegerszeg</a:t>
          </a:r>
          <a:endParaRPr lang="hu-HU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BA0A22DF-778A-47FD-ADE1-FD5060683C2B}" type="parTrans" cxnId="{893EA67D-7B90-44D5-8B2B-16E16A218935}">
      <dgm:prSet/>
      <dgm:spPr/>
      <dgm:t>
        <a:bodyPr/>
        <a:lstStyle/>
        <a:p>
          <a:endParaRPr lang="hu-HU"/>
        </a:p>
      </dgm:t>
    </dgm:pt>
    <dgm:pt modelId="{00A0D17B-F40F-4B1E-98D1-4888D28B2799}" type="sibTrans" cxnId="{893EA67D-7B90-44D5-8B2B-16E16A218935}">
      <dgm:prSet/>
      <dgm:spPr/>
      <dgm:t>
        <a:bodyPr/>
        <a:lstStyle/>
        <a:p>
          <a:endParaRPr lang="hu-HU"/>
        </a:p>
      </dgm:t>
    </dgm:pt>
    <dgm:pt modelId="{23B1AE57-77AE-463D-BBF3-47B702CB6CBC}">
      <dgm:prSet/>
      <dgm:spPr>
        <a:xfrm>
          <a:off x="0" y="4980235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jogi képviseletét ellátja:</a:t>
          </a:r>
        </a:p>
      </dgm:t>
    </dgm:pt>
    <dgm:pt modelId="{911C7F6E-2DA8-4A41-B3D1-3A38CE661C2E}" type="parTrans" cxnId="{6ACEDCC2-697D-4121-BC64-016D7AD8A278}">
      <dgm:prSet/>
      <dgm:spPr/>
      <dgm:t>
        <a:bodyPr/>
        <a:lstStyle/>
        <a:p>
          <a:endParaRPr lang="hu-HU"/>
        </a:p>
      </dgm:t>
    </dgm:pt>
    <dgm:pt modelId="{5EBF29EE-119D-4E8F-90E8-E1FDD128290D}" type="sibTrans" cxnId="{6ACEDCC2-697D-4121-BC64-016D7AD8A278}">
      <dgm:prSet/>
      <dgm:spPr/>
      <dgm:t>
        <a:bodyPr/>
        <a:lstStyle/>
        <a:p>
          <a:endParaRPr lang="hu-HU"/>
        </a:p>
      </dgm:t>
    </dgm:pt>
    <dgm:pt modelId="{8A61F683-4A6E-404B-AD37-84B1A3408D09}">
      <dgm:prSet/>
      <dgm:spPr>
        <a:xfrm>
          <a:off x="0" y="5395196"/>
          <a:ext cx="7290312" cy="4149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hu-HU" b="1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Dr. </a:t>
          </a:r>
          <a:r>
            <a:rPr lang="hu-HU" b="1" dirty="0" err="1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Gelencsér</a:t>
          </a:r>
          <a:r>
            <a:rPr lang="hu-HU" b="1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 Anita ügyvéd</a:t>
          </a:r>
          <a:endParaRPr lang="hu-HU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gm:t>
    </dgm:pt>
    <dgm:pt modelId="{5A3E703D-F25E-4D8C-A7D4-1A9CC558B326}" type="parTrans" cxnId="{34FFC87C-9D8E-4F26-AA40-8653BD2301E5}">
      <dgm:prSet/>
      <dgm:spPr/>
      <dgm:t>
        <a:bodyPr/>
        <a:lstStyle/>
        <a:p>
          <a:endParaRPr lang="hu-HU"/>
        </a:p>
      </dgm:t>
    </dgm:pt>
    <dgm:pt modelId="{AC97A69B-7F76-4459-B380-C13028266180}" type="sibTrans" cxnId="{34FFC87C-9D8E-4F26-AA40-8653BD2301E5}">
      <dgm:prSet/>
      <dgm:spPr/>
      <dgm:t>
        <a:bodyPr/>
        <a:lstStyle/>
        <a:p>
          <a:endParaRPr lang="hu-HU"/>
        </a:p>
      </dgm:t>
    </dgm:pt>
    <dgm:pt modelId="{67020A70-90D4-4845-8A3B-6778C0B79D70}" type="pres">
      <dgm:prSet presAssocID="{994604CF-07B8-4110-87A9-D82B03977751}" presName="vert0" presStyleCnt="0">
        <dgm:presLayoutVars>
          <dgm:dir/>
          <dgm:animOne val="branch"/>
          <dgm:animLvl val="lvl"/>
        </dgm:presLayoutVars>
      </dgm:prSet>
      <dgm:spPr/>
    </dgm:pt>
    <dgm:pt modelId="{BE752656-8BC5-4382-8443-93D2D8821DA0}" type="pres">
      <dgm:prSet presAssocID="{8817A9A3-7154-422F-848B-C307F482D6DE}" presName="thickLine" presStyleLbl="alignNode1" presStyleIdx="0" presStyleCnt="14"/>
      <dgm:spPr>
        <a:xfrm>
          <a:off x="0" y="709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7908D8AE-D77A-4655-9D31-0C10EF4951FC}" type="pres">
      <dgm:prSet presAssocID="{8817A9A3-7154-422F-848B-C307F482D6DE}" presName="horz1" presStyleCnt="0"/>
      <dgm:spPr/>
    </dgm:pt>
    <dgm:pt modelId="{3F314D3F-45DF-4082-81AF-9EF351163788}" type="pres">
      <dgm:prSet presAssocID="{8817A9A3-7154-422F-848B-C307F482D6DE}" presName="tx1" presStyleLbl="revTx" presStyleIdx="0" presStyleCnt="14"/>
      <dgm:spPr/>
    </dgm:pt>
    <dgm:pt modelId="{0863C52D-C9AA-49F1-A2C7-72E37A540AB2}" type="pres">
      <dgm:prSet presAssocID="{8817A9A3-7154-422F-848B-C307F482D6DE}" presName="vert1" presStyleCnt="0"/>
      <dgm:spPr/>
    </dgm:pt>
    <dgm:pt modelId="{AFC7EA8A-8BAB-48C8-BE43-A1DAC152885C}" type="pres">
      <dgm:prSet presAssocID="{2A85A0E9-325A-4D8D-AF13-ABCCD19E5F88}" presName="thickLine" presStyleLbl="alignNode1" presStyleIdx="1" presStyleCnt="14"/>
      <dgm:spPr>
        <a:xfrm>
          <a:off x="0" y="415669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C1AD83D3-7674-40E3-8084-E1FC303FCCCE}" type="pres">
      <dgm:prSet presAssocID="{2A85A0E9-325A-4D8D-AF13-ABCCD19E5F88}" presName="horz1" presStyleCnt="0"/>
      <dgm:spPr/>
    </dgm:pt>
    <dgm:pt modelId="{C5A86656-26B4-4FEB-824B-AA71B1770FA5}" type="pres">
      <dgm:prSet presAssocID="{2A85A0E9-325A-4D8D-AF13-ABCCD19E5F88}" presName="tx1" presStyleLbl="revTx" presStyleIdx="1" presStyleCnt="14"/>
      <dgm:spPr/>
    </dgm:pt>
    <dgm:pt modelId="{F45DAAD2-6E45-4A0D-90F3-F4CB65BFDF2A}" type="pres">
      <dgm:prSet presAssocID="{2A85A0E9-325A-4D8D-AF13-ABCCD19E5F88}" presName="vert1" presStyleCnt="0"/>
      <dgm:spPr/>
    </dgm:pt>
    <dgm:pt modelId="{26D61292-B066-4C96-8CBE-8FDF815F526C}" type="pres">
      <dgm:prSet presAssocID="{0B5C9B7C-C539-460F-A963-55CE8B96F311}" presName="thickLine" presStyleLbl="alignNode1" presStyleIdx="2" presStyleCnt="14"/>
      <dgm:spPr>
        <a:xfrm>
          <a:off x="0" y="830630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706FD700-0037-4CC1-8498-6ABA6D0DDE52}" type="pres">
      <dgm:prSet presAssocID="{0B5C9B7C-C539-460F-A963-55CE8B96F311}" presName="horz1" presStyleCnt="0"/>
      <dgm:spPr/>
    </dgm:pt>
    <dgm:pt modelId="{45D41FAF-038F-42B2-9453-63F781CBE8E9}" type="pres">
      <dgm:prSet presAssocID="{0B5C9B7C-C539-460F-A963-55CE8B96F311}" presName="tx1" presStyleLbl="revTx" presStyleIdx="2" presStyleCnt="14"/>
      <dgm:spPr/>
    </dgm:pt>
    <dgm:pt modelId="{4F7CB5EA-8CE6-4B5A-B9B2-7152FAB78A0D}" type="pres">
      <dgm:prSet presAssocID="{0B5C9B7C-C539-460F-A963-55CE8B96F311}" presName="vert1" presStyleCnt="0"/>
      <dgm:spPr/>
    </dgm:pt>
    <dgm:pt modelId="{2F6A6F9D-66E1-41A5-B20D-7CAEDFDC5D5C}" type="pres">
      <dgm:prSet presAssocID="{76CCDC9D-7D44-479C-862A-59C5AD9CB343}" presName="thickLine" presStyleLbl="alignNode1" presStyleIdx="3" presStyleCnt="14"/>
      <dgm:spPr>
        <a:xfrm>
          <a:off x="0" y="1245590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CFEDEFBE-B037-472D-AB6E-FDDD91A34C5E}" type="pres">
      <dgm:prSet presAssocID="{76CCDC9D-7D44-479C-862A-59C5AD9CB343}" presName="horz1" presStyleCnt="0"/>
      <dgm:spPr/>
    </dgm:pt>
    <dgm:pt modelId="{A33A0D63-43D8-49A4-947D-2DA9D7FD8BED}" type="pres">
      <dgm:prSet presAssocID="{76CCDC9D-7D44-479C-862A-59C5AD9CB343}" presName="tx1" presStyleLbl="revTx" presStyleIdx="3" presStyleCnt="14"/>
      <dgm:spPr/>
    </dgm:pt>
    <dgm:pt modelId="{BEA04756-1290-4754-B12B-87D2D4B16869}" type="pres">
      <dgm:prSet presAssocID="{76CCDC9D-7D44-479C-862A-59C5AD9CB343}" presName="vert1" presStyleCnt="0"/>
      <dgm:spPr/>
    </dgm:pt>
    <dgm:pt modelId="{A110AEC8-C418-4701-8768-7344B716E2B7}" type="pres">
      <dgm:prSet presAssocID="{D3172FB9-91D5-43A5-BBA2-F2B2BA0EDC53}" presName="thickLine" presStyleLbl="alignNode1" presStyleIdx="4" presStyleCnt="14"/>
      <dgm:spPr>
        <a:xfrm>
          <a:off x="0" y="1660551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41D2A02B-0BC8-49C5-9A9B-7D2DB60DE586}" type="pres">
      <dgm:prSet presAssocID="{D3172FB9-91D5-43A5-BBA2-F2B2BA0EDC53}" presName="horz1" presStyleCnt="0"/>
      <dgm:spPr/>
    </dgm:pt>
    <dgm:pt modelId="{B1878C2B-52BF-45F1-9B02-6885E8DBB761}" type="pres">
      <dgm:prSet presAssocID="{D3172FB9-91D5-43A5-BBA2-F2B2BA0EDC53}" presName="tx1" presStyleLbl="revTx" presStyleIdx="4" presStyleCnt="14"/>
      <dgm:spPr/>
    </dgm:pt>
    <dgm:pt modelId="{D8152A13-C7BF-4941-B682-5CB5AB863FB6}" type="pres">
      <dgm:prSet presAssocID="{D3172FB9-91D5-43A5-BBA2-F2B2BA0EDC53}" presName="vert1" presStyleCnt="0"/>
      <dgm:spPr/>
    </dgm:pt>
    <dgm:pt modelId="{202DCC67-1A2C-4B01-A831-18F318D20626}" type="pres">
      <dgm:prSet presAssocID="{3F570328-0131-4B79-B153-8B1717015E7B}" presName="thickLine" presStyleLbl="alignNode1" presStyleIdx="5" presStyleCnt="14"/>
      <dgm:spPr>
        <a:xfrm>
          <a:off x="0" y="2075511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0E08C0EF-8B1F-4221-B19B-81E0AEAC5073}" type="pres">
      <dgm:prSet presAssocID="{3F570328-0131-4B79-B153-8B1717015E7B}" presName="horz1" presStyleCnt="0"/>
      <dgm:spPr/>
    </dgm:pt>
    <dgm:pt modelId="{C90F8EE4-EA3C-48C3-8986-8E0A3DB9CD64}" type="pres">
      <dgm:prSet presAssocID="{3F570328-0131-4B79-B153-8B1717015E7B}" presName="tx1" presStyleLbl="revTx" presStyleIdx="5" presStyleCnt="14"/>
      <dgm:spPr/>
    </dgm:pt>
    <dgm:pt modelId="{089649CB-A808-464B-AE2E-F84688BC2AAE}" type="pres">
      <dgm:prSet presAssocID="{3F570328-0131-4B79-B153-8B1717015E7B}" presName="vert1" presStyleCnt="0"/>
      <dgm:spPr/>
    </dgm:pt>
    <dgm:pt modelId="{2F011F49-0602-4371-9070-CC2CAC81A33E}" type="pres">
      <dgm:prSet presAssocID="{1BA4CC76-56D1-414B-9AD5-CB064193D0E3}" presName="thickLine" presStyleLbl="alignNode1" presStyleIdx="6" presStyleCnt="14"/>
      <dgm:spPr>
        <a:xfrm>
          <a:off x="0" y="2490472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0A74F8B0-1899-4D39-BDB6-8A49C1273008}" type="pres">
      <dgm:prSet presAssocID="{1BA4CC76-56D1-414B-9AD5-CB064193D0E3}" presName="horz1" presStyleCnt="0"/>
      <dgm:spPr/>
    </dgm:pt>
    <dgm:pt modelId="{5E482502-D593-464B-A0A3-30E1CFB8A38D}" type="pres">
      <dgm:prSet presAssocID="{1BA4CC76-56D1-414B-9AD5-CB064193D0E3}" presName="tx1" presStyleLbl="revTx" presStyleIdx="6" presStyleCnt="14"/>
      <dgm:spPr/>
    </dgm:pt>
    <dgm:pt modelId="{9DFDE7CB-C8D1-42DC-BF27-F973C2D852DF}" type="pres">
      <dgm:prSet presAssocID="{1BA4CC76-56D1-414B-9AD5-CB064193D0E3}" presName="vert1" presStyleCnt="0"/>
      <dgm:spPr/>
    </dgm:pt>
    <dgm:pt modelId="{978CF484-BF90-4531-9127-F7C7AD985C3B}" type="pres">
      <dgm:prSet presAssocID="{C837EC85-0628-4941-8F4F-9F1790BAFF8F}" presName="thickLine" presStyleLbl="alignNode1" presStyleIdx="7" presStyleCnt="14"/>
      <dgm:spPr>
        <a:xfrm>
          <a:off x="0" y="2905433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E36D8B87-B49C-4399-9FCB-3775AFCACA3D}" type="pres">
      <dgm:prSet presAssocID="{C837EC85-0628-4941-8F4F-9F1790BAFF8F}" presName="horz1" presStyleCnt="0"/>
      <dgm:spPr/>
    </dgm:pt>
    <dgm:pt modelId="{60EFA498-2FC3-43DF-B970-46628533E1CB}" type="pres">
      <dgm:prSet presAssocID="{C837EC85-0628-4941-8F4F-9F1790BAFF8F}" presName="tx1" presStyleLbl="revTx" presStyleIdx="7" presStyleCnt="14"/>
      <dgm:spPr/>
    </dgm:pt>
    <dgm:pt modelId="{8142E6EF-1690-4F46-9F70-6B2EA8EDA7B2}" type="pres">
      <dgm:prSet presAssocID="{C837EC85-0628-4941-8F4F-9F1790BAFF8F}" presName="vert1" presStyleCnt="0"/>
      <dgm:spPr/>
    </dgm:pt>
    <dgm:pt modelId="{23B24F04-9BDF-47D0-B5AE-674E87A432FA}" type="pres">
      <dgm:prSet presAssocID="{C60C9B7B-49D1-4795-8A92-0B730AF32897}" presName="thickLine" presStyleLbl="alignNode1" presStyleIdx="8" presStyleCnt="14"/>
      <dgm:spPr>
        <a:xfrm>
          <a:off x="0" y="3320393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F0B9130D-20DE-4C01-9406-BD6E0876AE31}" type="pres">
      <dgm:prSet presAssocID="{C60C9B7B-49D1-4795-8A92-0B730AF32897}" presName="horz1" presStyleCnt="0"/>
      <dgm:spPr/>
    </dgm:pt>
    <dgm:pt modelId="{A5532D48-0913-43C4-9559-2F9050AB39A1}" type="pres">
      <dgm:prSet presAssocID="{C60C9B7B-49D1-4795-8A92-0B730AF32897}" presName="tx1" presStyleLbl="revTx" presStyleIdx="8" presStyleCnt="14"/>
      <dgm:spPr/>
    </dgm:pt>
    <dgm:pt modelId="{8ED45665-6FC7-4AA6-BFD4-58A1E0F48CC5}" type="pres">
      <dgm:prSet presAssocID="{C60C9B7B-49D1-4795-8A92-0B730AF32897}" presName="vert1" presStyleCnt="0"/>
      <dgm:spPr/>
    </dgm:pt>
    <dgm:pt modelId="{D101A852-88B9-4DB3-A9AB-ACC7928CE229}" type="pres">
      <dgm:prSet presAssocID="{3950C17E-324C-4EF3-974C-D874CF8708AE}" presName="thickLine" presStyleLbl="alignNode1" presStyleIdx="9" presStyleCnt="14"/>
      <dgm:spPr>
        <a:xfrm>
          <a:off x="0" y="3735354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8F82BBF3-90DD-445E-8AB6-C6574F522C79}" type="pres">
      <dgm:prSet presAssocID="{3950C17E-324C-4EF3-974C-D874CF8708AE}" presName="horz1" presStyleCnt="0"/>
      <dgm:spPr/>
    </dgm:pt>
    <dgm:pt modelId="{B915E4DA-9973-4B81-9FD5-99E8972B6E25}" type="pres">
      <dgm:prSet presAssocID="{3950C17E-324C-4EF3-974C-D874CF8708AE}" presName="tx1" presStyleLbl="revTx" presStyleIdx="9" presStyleCnt="14"/>
      <dgm:spPr/>
    </dgm:pt>
    <dgm:pt modelId="{6B3BFC2D-7220-4EC7-8E05-74F2E4AB30B8}" type="pres">
      <dgm:prSet presAssocID="{3950C17E-324C-4EF3-974C-D874CF8708AE}" presName="vert1" presStyleCnt="0"/>
      <dgm:spPr/>
    </dgm:pt>
    <dgm:pt modelId="{03261042-7556-4F16-8CD5-10388265D657}" type="pres">
      <dgm:prSet presAssocID="{4F07B968-F538-4D20-AD54-5828563321DF}" presName="thickLine" presStyleLbl="alignNode1" presStyleIdx="10" presStyleCnt="14"/>
      <dgm:spPr>
        <a:xfrm>
          <a:off x="0" y="4150314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0505E2DD-120A-44BF-A9B3-A10CD78C876F}" type="pres">
      <dgm:prSet presAssocID="{4F07B968-F538-4D20-AD54-5828563321DF}" presName="horz1" presStyleCnt="0"/>
      <dgm:spPr/>
    </dgm:pt>
    <dgm:pt modelId="{E146AF3D-443B-4108-90E2-90587B1401E0}" type="pres">
      <dgm:prSet presAssocID="{4F07B968-F538-4D20-AD54-5828563321DF}" presName="tx1" presStyleLbl="revTx" presStyleIdx="10" presStyleCnt="14"/>
      <dgm:spPr/>
    </dgm:pt>
    <dgm:pt modelId="{0D5920BF-BC66-42C6-8B71-5BB3DAFD7E22}" type="pres">
      <dgm:prSet presAssocID="{4F07B968-F538-4D20-AD54-5828563321DF}" presName="vert1" presStyleCnt="0"/>
      <dgm:spPr/>
    </dgm:pt>
    <dgm:pt modelId="{69E601AB-3CB6-468C-9569-05AA38DC21BF}" type="pres">
      <dgm:prSet presAssocID="{EF79D11E-F7A9-47FE-83FA-774803850290}" presName="thickLine" presStyleLbl="alignNode1" presStyleIdx="11" presStyleCnt="14"/>
      <dgm:spPr>
        <a:xfrm>
          <a:off x="0" y="4565275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EF1B1F93-6796-418C-9AFF-9654516879CD}" type="pres">
      <dgm:prSet presAssocID="{EF79D11E-F7A9-47FE-83FA-774803850290}" presName="horz1" presStyleCnt="0"/>
      <dgm:spPr/>
    </dgm:pt>
    <dgm:pt modelId="{BC7C38C0-49DA-47F1-822F-8E493CBBB2FF}" type="pres">
      <dgm:prSet presAssocID="{EF79D11E-F7A9-47FE-83FA-774803850290}" presName="tx1" presStyleLbl="revTx" presStyleIdx="11" presStyleCnt="14"/>
      <dgm:spPr/>
    </dgm:pt>
    <dgm:pt modelId="{C2041A03-E215-4FF7-8BD3-67A5235E14CB}" type="pres">
      <dgm:prSet presAssocID="{EF79D11E-F7A9-47FE-83FA-774803850290}" presName="vert1" presStyleCnt="0"/>
      <dgm:spPr/>
    </dgm:pt>
    <dgm:pt modelId="{AB875D6E-7AFB-4DF2-9FBF-F423C380F4AA}" type="pres">
      <dgm:prSet presAssocID="{23B1AE57-77AE-463D-BBF3-47B702CB6CBC}" presName="thickLine" presStyleLbl="alignNode1" presStyleIdx="12" presStyleCnt="14"/>
      <dgm:spPr>
        <a:xfrm>
          <a:off x="0" y="4980235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19D9B31E-5C21-4BBC-8A18-B77967716958}" type="pres">
      <dgm:prSet presAssocID="{23B1AE57-77AE-463D-BBF3-47B702CB6CBC}" presName="horz1" presStyleCnt="0"/>
      <dgm:spPr/>
    </dgm:pt>
    <dgm:pt modelId="{0AECB67E-BA63-44BB-9EA7-347FB7881FFC}" type="pres">
      <dgm:prSet presAssocID="{23B1AE57-77AE-463D-BBF3-47B702CB6CBC}" presName="tx1" presStyleLbl="revTx" presStyleIdx="12" presStyleCnt="14"/>
      <dgm:spPr/>
    </dgm:pt>
    <dgm:pt modelId="{D429A272-16A4-45CB-9076-B56450FEBCB0}" type="pres">
      <dgm:prSet presAssocID="{23B1AE57-77AE-463D-BBF3-47B702CB6CBC}" presName="vert1" presStyleCnt="0"/>
      <dgm:spPr/>
    </dgm:pt>
    <dgm:pt modelId="{9250184E-8C40-4264-9AE5-21BAD19EEE69}" type="pres">
      <dgm:prSet presAssocID="{8A61F683-4A6E-404B-AD37-84B1A3408D09}" presName="thickLine" presStyleLbl="alignNode1" presStyleIdx="13" presStyleCnt="14"/>
      <dgm:spPr>
        <a:xfrm>
          <a:off x="0" y="5395196"/>
          <a:ext cx="729031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C642EF3C-B8C1-469F-9198-1B2D7633C4DE}" type="pres">
      <dgm:prSet presAssocID="{8A61F683-4A6E-404B-AD37-84B1A3408D09}" presName="horz1" presStyleCnt="0"/>
      <dgm:spPr/>
    </dgm:pt>
    <dgm:pt modelId="{D18B7C44-236A-4E70-B51E-4A3D407D03F3}" type="pres">
      <dgm:prSet presAssocID="{8A61F683-4A6E-404B-AD37-84B1A3408D09}" presName="tx1" presStyleLbl="revTx" presStyleIdx="13" presStyleCnt="14"/>
      <dgm:spPr/>
    </dgm:pt>
    <dgm:pt modelId="{C939A4A6-20D1-47D3-B511-06B50087CCFB}" type="pres">
      <dgm:prSet presAssocID="{8A61F683-4A6E-404B-AD37-84B1A3408D09}" presName="vert1" presStyleCnt="0"/>
      <dgm:spPr/>
    </dgm:pt>
  </dgm:ptLst>
  <dgm:cxnLst>
    <dgm:cxn modelId="{34E87A12-195A-4D38-A6C5-CD5418E3ED61}" type="presOf" srcId="{3F570328-0131-4B79-B153-8B1717015E7B}" destId="{C90F8EE4-EA3C-48C3-8986-8E0A3DB9CD64}" srcOrd="0" destOrd="0" presId="urn:microsoft.com/office/officeart/2008/layout/LinedList"/>
    <dgm:cxn modelId="{6615C41F-53B9-4B2F-8419-5EDACED6236E}" srcId="{994604CF-07B8-4110-87A9-D82B03977751}" destId="{2A85A0E9-325A-4D8D-AF13-ABCCD19E5F88}" srcOrd="1" destOrd="0" parTransId="{DDB661B6-5FB4-448E-B879-2FD1AC2D42C0}" sibTransId="{47D8FB6B-6737-4561-B49F-AB18327D14E0}"/>
    <dgm:cxn modelId="{786D2A20-51B0-46CA-8529-61812A2A7D14}" srcId="{994604CF-07B8-4110-87A9-D82B03977751}" destId="{0B5C9B7C-C539-460F-A963-55CE8B96F311}" srcOrd="2" destOrd="0" parTransId="{276C895E-DA60-450C-86FF-8C080F1F4A43}" sibTransId="{71BEBD00-66EA-4973-B08E-76A366B577EC}"/>
    <dgm:cxn modelId="{9F520322-7F1E-4887-BD78-E07F0260731C}" type="presOf" srcId="{8A61F683-4A6E-404B-AD37-84B1A3408D09}" destId="{D18B7C44-236A-4E70-B51E-4A3D407D03F3}" srcOrd="0" destOrd="0" presId="urn:microsoft.com/office/officeart/2008/layout/LinedList"/>
    <dgm:cxn modelId="{F18AE122-DD79-4450-88CD-A996BC7FDCA3}" srcId="{994604CF-07B8-4110-87A9-D82B03977751}" destId="{3F570328-0131-4B79-B153-8B1717015E7B}" srcOrd="5" destOrd="0" parTransId="{546EB0F9-DA41-4C5E-9D7A-DFC9865F224A}" sibTransId="{8E950BA3-1E3C-4C4B-8F0E-3828193D16DF}"/>
    <dgm:cxn modelId="{435CF528-284E-4130-8742-EE623B694F46}" type="presOf" srcId="{23B1AE57-77AE-463D-BBF3-47B702CB6CBC}" destId="{0AECB67E-BA63-44BB-9EA7-347FB7881FFC}" srcOrd="0" destOrd="0" presId="urn:microsoft.com/office/officeart/2008/layout/LinedList"/>
    <dgm:cxn modelId="{44562829-9862-42B6-BEC5-376D1502D1D9}" srcId="{994604CF-07B8-4110-87A9-D82B03977751}" destId="{D3172FB9-91D5-43A5-BBA2-F2B2BA0EDC53}" srcOrd="4" destOrd="0" parTransId="{544C8843-BD50-4730-B0C1-7F188BE04837}" sibTransId="{9935D659-0673-410A-B398-5A611D82B8C4}"/>
    <dgm:cxn modelId="{41EA1663-CFA2-4017-8F13-D6B3EBC56EA7}" type="presOf" srcId="{76CCDC9D-7D44-479C-862A-59C5AD9CB343}" destId="{A33A0D63-43D8-49A4-947D-2DA9D7FD8BED}" srcOrd="0" destOrd="0" presId="urn:microsoft.com/office/officeart/2008/layout/LinedList"/>
    <dgm:cxn modelId="{3ECFAA47-22F7-41DC-9AC1-630412395EB0}" srcId="{994604CF-07B8-4110-87A9-D82B03977751}" destId="{1BA4CC76-56D1-414B-9AD5-CB064193D0E3}" srcOrd="6" destOrd="0" parTransId="{0E2144CF-9FCC-4C16-A87F-79CC744AE2C7}" sibTransId="{3EBD4BE5-0CE6-47F7-B050-E434CA365894}"/>
    <dgm:cxn modelId="{F26D8F71-C274-4C1D-932A-05DA4B51B903}" srcId="{994604CF-07B8-4110-87A9-D82B03977751}" destId="{76CCDC9D-7D44-479C-862A-59C5AD9CB343}" srcOrd="3" destOrd="0" parTransId="{DF9BE936-D0E5-4D2A-8A8A-29B8EBB119A8}" sibTransId="{EC05D3C6-EC0F-4903-BDB0-0552F1EA4821}"/>
    <dgm:cxn modelId="{9FA6FE75-BECD-480E-9BB6-4174E813076A}" srcId="{994604CF-07B8-4110-87A9-D82B03977751}" destId="{8817A9A3-7154-422F-848B-C307F482D6DE}" srcOrd="0" destOrd="0" parTransId="{77A75676-9D4F-45C9-915B-2F37F186B498}" sibTransId="{BACE16FE-1655-489B-B3B4-19B60A5043A1}"/>
    <dgm:cxn modelId="{34FFC87C-9D8E-4F26-AA40-8653BD2301E5}" srcId="{994604CF-07B8-4110-87A9-D82B03977751}" destId="{8A61F683-4A6E-404B-AD37-84B1A3408D09}" srcOrd="13" destOrd="0" parTransId="{5A3E703D-F25E-4D8C-A7D4-1A9CC558B326}" sibTransId="{AC97A69B-7F76-4459-B380-C13028266180}"/>
    <dgm:cxn modelId="{893EA67D-7B90-44D5-8B2B-16E16A218935}" srcId="{994604CF-07B8-4110-87A9-D82B03977751}" destId="{EF79D11E-F7A9-47FE-83FA-774803850290}" srcOrd="11" destOrd="0" parTransId="{BA0A22DF-778A-47FD-ADE1-FD5060683C2B}" sibTransId="{00A0D17B-F40F-4B1E-98D1-4888D28B2799}"/>
    <dgm:cxn modelId="{0DD58A88-1D8A-4D9A-9BC9-3F1734EDEB16}" type="presOf" srcId="{0B5C9B7C-C539-460F-A963-55CE8B96F311}" destId="{45D41FAF-038F-42B2-9453-63F781CBE8E9}" srcOrd="0" destOrd="0" presId="urn:microsoft.com/office/officeart/2008/layout/LinedList"/>
    <dgm:cxn modelId="{60C3CA8E-39A1-458D-9AE7-28E2A9A92AA8}" type="presOf" srcId="{8817A9A3-7154-422F-848B-C307F482D6DE}" destId="{3F314D3F-45DF-4082-81AF-9EF351163788}" srcOrd="0" destOrd="0" presId="urn:microsoft.com/office/officeart/2008/layout/LinedList"/>
    <dgm:cxn modelId="{A9828A91-A13C-499F-94A4-E190D9FA6690}" type="presOf" srcId="{C837EC85-0628-4941-8F4F-9F1790BAFF8F}" destId="{60EFA498-2FC3-43DF-B970-46628533E1CB}" srcOrd="0" destOrd="0" presId="urn:microsoft.com/office/officeart/2008/layout/LinedList"/>
    <dgm:cxn modelId="{98A75094-EE3D-4E9A-9FD9-78DFE1818295}" type="presOf" srcId="{C60C9B7B-49D1-4795-8A92-0B730AF32897}" destId="{A5532D48-0913-43C4-9559-2F9050AB39A1}" srcOrd="0" destOrd="0" presId="urn:microsoft.com/office/officeart/2008/layout/LinedList"/>
    <dgm:cxn modelId="{AB51F994-250A-44EC-9D8B-852B03157ED3}" type="presOf" srcId="{D3172FB9-91D5-43A5-BBA2-F2B2BA0EDC53}" destId="{B1878C2B-52BF-45F1-9B02-6885E8DBB761}" srcOrd="0" destOrd="0" presId="urn:microsoft.com/office/officeart/2008/layout/LinedList"/>
    <dgm:cxn modelId="{B3CC3DA0-4CE3-447E-8E56-8A1A6A9F7AE0}" type="presOf" srcId="{994604CF-07B8-4110-87A9-D82B03977751}" destId="{67020A70-90D4-4845-8A3B-6778C0B79D70}" srcOrd="0" destOrd="0" presId="urn:microsoft.com/office/officeart/2008/layout/LinedList"/>
    <dgm:cxn modelId="{DF2209A1-9AB8-4BED-91AC-C7A7148A0987}" srcId="{994604CF-07B8-4110-87A9-D82B03977751}" destId="{C60C9B7B-49D1-4795-8A92-0B730AF32897}" srcOrd="8" destOrd="0" parTransId="{E361CDF0-8C10-4689-8E9E-8B9101E18CAF}" sibTransId="{7C077884-3DA0-4036-8129-52D38C830DE1}"/>
    <dgm:cxn modelId="{CD49D6B6-6F84-4731-9BD6-B4E399B7699A}" type="presOf" srcId="{EF79D11E-F7A9-47FE-83FA-774803850290}" destId="{BC7C38C0-49DA-47F1-822F-8E493CBBB2FF}" srcOrd="0" destOrd="0" presId="urn:microsoft.com/office/officeart/2008/layout/LinedList"/>
    <dgm:cxn modelId="{C3C9ABB7-1BA0-4295-9BC7-6698F8C384C1}" type="presOf" srcId="{1BA4CC76-56D1-414B-9AD5-CB064193D0E3}" destId="{5E482502-D593-464B-A0A3-30E1CFB8A38D}" srcOrd="0" destOrd="0" presId="urn:microsoft.com/office/officeart/2008/layout/LinedList"/>
    <dgm:cxn modelId="{F90287BE-813B-4E96-B9F0-BF4B868F13D1}" type="presOf" srcId="{4F07B968-F538-4D20-AD54-5828563321DF}" destId="{E146AF3D-443B-4108-90E2-90587B1401E0}" srcOrd="0" destOrd="0" presId="urn:microsoft.com/office/officeart/2008/layout/LinedList"/>
    <dgm:cxn modelId="{6ACEDCC2-697D-4121-BC64-016D7AD8A278}" srcId="{994604CF-07B8-4110-87A9-D82B03977751}" destId="{23B1AE57-77AE-463D-BBF3-47B702CB6CBC}" srcOrd="12" destOrd="0" parTransId="{911C7F6E-2DA8-4A41-B3D1-3A38CE661C2E}" sibTransId="{5EBF29EE-119D-4E8F-90E8-E1FDD128290D}"/>
    <dgm:cxn modelId="{260D8DC6-D301-4A5F-BF50-73DBCF683F1B}" type="presOf" srcId="{3950C17E-324C-4EF3-974C-D874CF8708AE}" destId="{B915E4DA-9973-4B81-9FD5-99E8972B6E25}" srcOrd="0" destOrd="0" presId="urn:microsoft.com/office/officeart/2008/layout/LinedList"/>
    <dgm:cxn modelId="{98E6C9CD-8D97-4AA1-BBF1-7DD17FC040CB}" srcId="{994604CF-07B8-4110-87A9-D82B03977751}" destId="{3950C17E-324C-4EF3-974C-D874CF8708AE}" srcOrd="9" destOrd="0" parTransId="{9D36A9CF-F55E-41A0-B5FC-5620CC7AB967}" sibTransId="{09F9E532-7013-4F0A-8968-83F99FEC019F}"/>
    <dgm:cxn modelId="{74A8ECD1-555F-4C5D-85FF-DB168843941F}" srcId="{994604CF-07B8-4110-87A9-D82B03977751}" destId="{C837EC85-0628-4941-8F4F-9F1790BAFF8F}" srcOrd="7" destOrd="0" parTransId="{28C9611B-87E5-4399-B007-218A4620A302}" sibTransId="{AEFA80F7-1CFF-4002-8786-4C61A9DA13E2}"/>
    <dgm:cxn modelId="{5FC9C6E4-FD2E-44C7-8F74-0D9769B94241}" type="presOf" srcId="{2A85A0E9-325A-4D8D-AF13-ABCCD19E5F88}" destId="{C5A86656-26B4-4FEB-824B-AA71B1770FA5}" srcOrd="0" destOrd="0" presId="urn:microsoft.com/office/officeart/2008/layout/LinedList"/>
    <dgm:cxn modelId="{5C346FEB-4336-4E74-A02E-3F9B791571B2}" srcId="{994604CF-07B8-4110-87A9-D82B03977751}" destId="{4F07B968-F538-4D20-AD54-5828563321DF}" srcOrd="10" destOrd="0" parTransId="{2FDD7DAA-004F-46ED-B261-49A66DBB23A1}" sibTransId="{C698F106-8089-4C2B-A259-A1562B9463C0}"/>
    <dgm:cxn modelId="{01559221-C05C-448F-98F1-D38E6C59941A}" type="presParOf" srcId="{67020A70-90D4-4845-8A3B-6778C0B79D70}" destId="{BE752656-8BC5-4382-8443-93D2D8821DA0}" srcOrd="0" destOrd="0" presId="urn:microsoft.com/office/officeart/2008/layout/LinedList"/>
    <dgm:cxn modelId="{E3546134-4630-4960-BB5F-8B62C8664571}" type="presParOf" srcId="{67020A70-90D4-4845-8A3B-6778C0B79D70}" destId="{7908D8AE-D77A-4655-9D31-0C10EF4951FC}" srcOrd="1" destOrd="0" presId="urn:microsoft.com/office/officeart/2008/layout/LinedList"/>
    <dgm:cxn modelId="{DD4D6BD6-77AB-426D-AFDA-3A58A137C3F0}" type="presParOf" srcId="{7908D8AE-D77A-4655-9D31-0C10EF4951FC}" destId="{3F314D3F-45DF-4082-81AF-9EF351163788}" srcOrd="0" destOrd="0" presId="urn:microsoft.com/office/officeart/2008/layout/LinedList"/>
    <dgm:cxn modelId="{2253F6D9-36D2-41C2-9CC5-5562A1AF1E2F}" type="presParOf" srcId="{7908D8AE-D77A-4655-9D31-0C10EF4951FC}" destId="{0863C52D-C9AA-49F1-A2C7-72E37A540AB2}" srcOrd="1" destOrd="0" presId="urn:microsoft.com/office/officeart/2008/layout/LinedList"/>
    <dgm:cxn modelId="{64EBE0E1-7798-4981-BB41-BD39FDA60F6C}" type="presParOf" srcId="{67020A70-90D4-4845-8A3B-6778C0B79D70}" destId="{AFC7EA8A-8BAB-48C8-BE43-A1DAC152885C}" srcOrd="2" destOrd="0" presId="urn:microsoft.com/office/officeart/2008/layout/LinedList"/>
    <dgm:cxn modelId="{28AED254-CD16-4705-8833-0BC922CBDFC2}" type="presParOf" srcId="{67020A70-90D4-4845-8A3B-6778C0B79D70}" destId="{C1AD83D3-7674-40E3-8084-E1FC303FCCCE}" srcOrd="3" destOrd="0" presId="urn:microsoft.com/office/officeart/2008/layout/LinedList"/>
    <dgm:cxn modelId="{C8504514-D0DC-427E-B067-994B797913F6}" type="presParOf" srcId="{C1AD83D3-7674-40E3-8084-E1FC303FCCCE}" destId="{C5A86656-26B4-4FEB-824B-AA71B1770FA5}" srcOrd="0" destOrd="0" presId="urn:microsoft.com/office/officeart/2008/layout/LinedList"/>
    <dgm:cxn modelId="{C0E33E24-BC55-403B-A2B2-2DED5F1BA301}" type="presParOf" srcId="{C1AD83D3-7674-40E3-8084-E1FC303FCCCE}" destId="{F45DAAD2-6E45-4A0D-90F3-F4CB65BFDF2A}" srcOrd="1" destOrd="0" presId="urn:microsoft.com/office/officeart/2008/layout/LinedList"/>
    <dgm:cxn modelId="{558D232D-A2AB-4EA0-9BB3-636256415161}" type="presParOf" srcId="{67020A70-90D4-4845-8A3B-6778C0B79D70}" destId="{26D61292-B066-4C96-8CBE-8FDF815F526C}" srcOrd="4" destOrd="0" presId="urn:microsoft.com/office/officeart/2008/layout/LinedList"/>
    <dgm:cxn modelId="{C16DB55F-2C52-410D-AD42-335E48F28342}" type="presParOf" srcId="{67020A70-90D4-4845-8A3B-6778C0B79D70}" destId="{706FD700-0037-4CC1-8498-6ABA6D0DDE52}" srcOrd="5" destOrd="0" presId="urn:microsoft.com/office/officeart/2008/layout/LinedList"/>
    <dgm:cxn modelId="{8DAE38EC-01DA-4F15-BFAA-6DF43DED3E1C}" type="presParOf" srcId="{706FD700-0037-4CC1-8498-6ABA6D0DDE52}" destId="{45D41FAF-038F-42B2-9453-63F781CBE8E9}" srcOrd="0" destOrd="0" presId="urn:microsoft.com/office/officeart/2008/layout/LinedList"/>
    <dgm:cxn modelId="{836EDDB6-A048-4736-AB0E-090986E70780}" type="presParOf" srcId="{706FD700-0037-4CC1-8498-6ABA6D0DDE52}" destId="{4F7CB5EA-8CE6-4B5A-B9B2-7152FAB78A0D}" srcOrd="1" destOrd="0" presId="urn:microsoft.com/office/officeart/2008/layout/LinedList"/>
    <dgm:cxn modelId="{BED18960-9DF7-4E44-8F9E-FBFA65AC0024}" type="presParOf" srcId="{67020A70-90D4-4845-8A3B-6778C0B79D70}" destId="{2F6A6F9D-66E1-41A5-B20D-7CAEDFDC5D5C}" srcOrd="6" destOrd="0" presId="urn:microsoft.com/office/officeart/2008/layout/LinedList"/>
    <dgm:cxn modelId="{E7F3CD99-968A-4BCC-91C5-88F5EFCE1168}" type="presParOf" srcId="{67020A70-90D4-4845-8A3B-6778C0B79D70}" destId="{CFEDEFBE-B037-472D-AB6E-FDDD91A34C5E}" srcOrd="7" destOrd="0" presId="urn:microsoft.com/office/officeart/2008/layout/LinedList"/>
    <dgm:cxn modelId="{E7416A4B-C950-49B4-9E61-556B58FCB133}" type="presParOf" srcId="{CFEDEFBE-B037-472D-AB6E-FDDD91A34C5E}" destId="{A33A0D63-43D8-49A4-947D-2DA9D7FD8BED}" srcOrd="0" destOrd="0" presId="urn:microsoft.com/office/officeart/2008/layout/LinedList"/>
    <dgm:cxn modelId="{52897DA0-CB84-40D1-B26F-0ED254CEAD4F}" type="presParOf" srcId="{CFEDEFBE-B037-472D-AB6E-FDDD91A34C5E}" destId="{BEA04756-1290-4754-B12B-87D2D4B16869}" srcOrd="1" destOrd="0" presId="urn:microsoft.com/office/officeart/2008/layout/LinedList"/>
    <dgm:cxn modelId="{806896A9-0049-4F3D-AA4F-83F985AD9875}" type="presParOf" srcId="{67020A70-90D4-4845-8A3B-6778C0B79D70}" destId="{A110AEC8-C418-4701-8768-7344B716E2B7}" srcOrd="8" destOrd="0" presId="urn:microsoft.com/office/officeart/2008/layout/LinedList"/>
    <dgm:cxn modelId="{63D17E98-BA19-41BE-BA8D-263ED312AAA7}" type="presParOf" srcId="{67020A70-90D4-4845-8A3B-6778C0B79D70}" destId="{41D2A02B-0BC8-49C5-9A9B-7D2DB60DE586}" srcOrd="9" destOrd="0" presId="urn:microsoft.com/office/officeart/2008/layout/LinedList"/>
    <dgm:cxn modelId="{585D6995-E01C-4EE3-888B-E00DCFA30935}" type="presParOf" srcId="{41D2A02B-0BC8-49C5-9A9B-7D2DB60DE586}" destId="{B1878C2B-52BF-45F1-9B02-6885E8DBB761}" srcOrd="0" destOrd="0" presId="urn:microsoft.com/office/officeart/2008/layout/LinedList"/>
    <dgm:cxn modelId="{B7301C92-9E41-4B7D-94A0-AC7C69C2E231}" type="presParOf" srcId="{41D2A02B-0BC8-49C5-9A9B-7D2DB60DE586}" destId="{D8152A13-C7BF-4941-B682-5CB5AB863FB6}" srcOrd="1" destOrd="0" presId="urn:microsoft.com/office/officeart/2008/layout/LinedList"/>
    <dgm:cxn modelId="{EB4272F9-7294-4410-A84B-00AF593704A1}" type="presParOf" srcId="{67020A70-90D4-4845-8A3B-6778C0B79D70}" destId="{202DCC67-1A2C-4B01-A831-18F318D20626}" srcOrd="10" destOrd="0" presId="urn:microsoft.com/office/officeart/2008/layout/LinedList"/>
    <dgm:cxn modelId="{2AA87A64-659C-4B33-B1FA-7AAF656C0CB2}" type="presParOf" srcId="{67020A70-90D4-4845-8A3B-6778C0B79D70}" destId="{0E08C0EF-8B1F-4221-B19B-81E0AEAC5073}" srcOrd="11" destOrd="0" presId="urn:microsoft.com/office/officeart/2008/layout/LinedList"/>
    <dgm:cxn modelId="{799CF8F2-D795-462A-B053-3EB90DD43A3C}" type="presParOf" srcId="{0E08C0EF-8B1F-4221-B19B-81E0AEAC5073}" destId="{C90F8EE4-EA3C-48C3-8986-8E0A3DB9CD64}" srcOrd="0" destOrd="0" presId="urn:microsoft.com/office/officeart/2008/layout/LinedList"/>
    <dgm:cxn modelId="{19AAE287-1154-416A-B466-0EF053E934EA}" type="presParOf" srcId="{0E08C0EF-8B1F-4221-B19B-81E0AEAC5073}" destId="{089649CB-A808-464B-AE2E-F84688BC2AAE}" srcOrd="1" destOrd="0" presId="urn:microsoft.com/office/officeart/2008/layout/LinedList"/>
    <dgm:cxn modelId="{05F1CCC0-9404-4078-8AAA-571ABE3519F4}" type="presParOf" srcId="{67020A70-90D4-4845-8A3B-6778C0B79D70}" destId="{2F011F49-0602-4371-9070-CC2CAC81A33E}" srcOrd="12" destOrd="0" presId="urn:microsoft.com/office/officeart/2008/layout/LinedList"/>
    <dgm:cxn modelId="{EB9626FD-9293-43E3-8AB1-10B2C1C589D2}" type="presParOf" srcId="{67020A70-90D4-4845-8A3B-6778C0B79D70}" destId="{0A74F8B0-1899-4D39-BDB6-8A49C1273008}" srcOrd="13" destOrd="0" presId="urn:microsoft.com/office/officeart/2008/layout/LinedList"/>
    <dgm:cxn modelId="{75B93BE7-607B-4B15-9E3C-95BB0E2B6FAA}" type="presParOf" srcId="{0A74F8B0-1899-4D39-BDB6-8A49C1273008}" destId="{5E482502-D593-464B-A0A3-30E1CFB8A38D}" srcOrd="0" destOrd="0" presId="urn:microsoft.com/office/officeart/2008/layout/LinedList"/>
    <dgm:cxn modelId="{F623EA06-479A-4944-941E-FCB6C736EB3C}" type="presParOf" srcId="{0A74F8B0-1899-4D39-BDB6-8A49C1273008}" destId="{9DFDE7CB-C8D1-42DC-BF27-F973C2D852DF}" srcOrd="1" destOrd="0" presId="urn:microsoft.com/office/officeart/2008/layout/LinedList"/>
    <dgm:cxn modelId="{BA272785-34E6-4E3E-B3DF-0CDE437B6507}" type="presParOf" srcId="{67020A70-90D4-4845-8A3B-6778C0B79D70}" destId="{978CF484-BF90-4531-9127-F7C7AD985C3B}" srcOrd="14" destOrd="0" presId="urn:microsoft.com/office/officeart/2008/layout/LinedList"/>
    <dgm:cxn modelId="{8767FFD0-3256-479E-AA9D-37CB9C4697F6}" type="presParOf" srcId="{67020A70-90D4-4845-8A3B-6778C0B79D70}" destId="{E36D8B87-B49C-4399-9FCB-3775AFCACA3D}" srcOrd="15" destOrd="0" presId="urn:microsoft.com/office/officeart/2008/layout/LinedList"/>
    <dgm:cxn modelId="{A3C1AF41-1A50-4970-A052-295F847AFF5F}" type="presParOf" srcId="{E36D8B87-B49C-4399-9FCB-3775AFCACA3D}" destId="{60EFA498-2FC3-43DF-B970-46628533E1CB}" srcOrd="0" destOrd="0" presId="urn:microsoft.com/office/officeart/2008/layout/LinedList"/>
    <dgm:cxn modelId="{97DE5801-001D-444D-8B5D-F44C1CDC7BD1}" type="presParOf" srcId="{E36D8B87-B49C-4399-9FCB-3775AFCACA3D}" destId="{8142E6EF-1690-4F46-9F70-6B2EA8EDA7B2}" srcOrd="1" destOrd="0" presId="urn:microsoft.com/office/officeart/2008/layout/LinedList"/>
    <dgm:cxn modelId="{7B482BFB-8C83-4C1D-BAF1-75DCBD85A67F}" type="presParOf" srcId="{67020A70-90D4-4845-8A3B-6778C0B79D70}" destId="{23B24F04-9BDF-47D0-B5AE-674E87A432FA}" srcOrd="16" destOrd="0" presId="urn:microsoft.com/office/officeart/2008/layout/LinedList"/>
    <dgm:cxn modelId="{29D52CE6-C1B7-4B82-BAEB-E7FB12F3B74E}" type="presParOf" srcId="{67020A70-90D4-4845-8A3B-6778C0B79D70}" destId="{F0B9130D-20DE-4C01-9406-BD6E0876AE31}" srcOrd="17" destOrd="0" presId="urn:microsoft.com/office/officeart/2008/layout/LinedList"/>
    <dgm:cxn modelId="{DADB2323-5221-4AC1-B7F8-7B6B6FAD6B2F}" type="presParOf" srcId="{F0B9130D-20DE-4C01-9406-BD6E0876AE31}" destId="{A5532D48-0913-43C4-9559-2F9050AB39A1}" srcOrd="0" destOrd="0" presId="urn:microsoft.com/office/officeart/2008/layout/LinedList"/>
    <dgm:cxn modelId="{78779B48-0025-4457-8E2D-62E0A7E19B19}" type="presParOf" srcId="{F0B9130D-20DE-4C01-9406-BD6E0876AE31}" destId="{8ED45665-6FC7-4AA6-BFD4-58A1E0F48CC5}" srcOrd="1" destOrd="0" presId="urn:microsoft.com/office/officeart/2008/layout/LinedList"/>
    <dgm:cxn modelId="{9B91B38D-A2C8-47CF-9DFB-A0E6259937E7}" type="presParOf" srcId="{67020A70-90D4-4845-8A3B-6778C0B79D70}" destId="{D101A852-88B9-4DB3-A9AB-ACC7928CE229}" srcOrd="18" destOrd="0" presId="urn:microsoft.com/office/officeart/2008/layout/LinedList"/>
    <dgm:cxn modelId="{5907D86C-DA70-45FC-A100-23B4A426E2E9}" type="presParOf" srcId="{67020A70-90D4-4845-8A3B-6778C0B79D70}" destId="{8F82BBF3-90DD-445E-8AB6-C6574F522C79}" srcOrd="19" destOrd="0" presId="urn:microsoft.com/office/officeart/2008/layout/LinedList"/>
    <dgm:cxn modelId="{ADB0A24E-33E5-4147-A749-D3CF741D762F}" type="presParOf" srcId="{8F82BBF3-90DD-445E-8AB6-C6574F522C79}" destId="{B915E4DA-9973-4B81-9FD5-99E8972B6E25}" srcOrd="0" destOrd="0" presId="urn:microsoft.com/office/officeart/2008/layout/LinedList"/>
    <dgm:cxn modelId="{3B3127E9-1335-4AD6-A32F-EB65A77B64AD}" type="presParOf" srcId="{8F82BBF3-90DD-445E-8AB6-C6574F522C79}" destId="{6B3BFC2D-7220-4EC7-8E05-74F2E4AB30B8}" srcOrd="1" destOrd="0" presId="urn:microsoft.com/office/officeart/2008/layout/LinedList"/>
    <dgm:cxn modelId="{5B4F9002-E9CE-4822-9002-F646BD232DFB}" type="presParOf" srcId="{67020A70-90D4-4845-8A3B-6778C0B79D70}" destId="{03261042-7556-4F16-8CD5-10388265D657}" srcOrd="20" destOrd="0" presId="urn:microsoft.com/office/officeart/2008/layout/LinedList"/>
    <dgm:cxn modelId="{270A800D-879D-4AA3-A7E3-4FF02056EBF5}" type="presParOf" srcId="{67020A70-90D4-4845-8A3B-6778C0B79D70}" destId="{0505E2DD-120A-44BF-A9B3-A10CD78C876F}" srcOrd="21" destOrd="0" presId="urn:microsoft.com/office/officeart/2008/layout/LinedList"/>
    <dgm:cxn modelId="{ED170570-3CC1-4B57-94A7-42BB6C78C4D8}" type="presParOf" srcId="{0505E2DD-120A-44BF-A9B3-A10CD78C876F}" destId="{E146AF3D-443B-4108-90E2-90587B1401E0}" srcOrd="0" destOrd="0" presId="urn:microsoft.com/office/officeart/2008/layout/LinedList"/>
    <dgm:cxn modelId="{BFC00553-BCFD-4985-9753-BA283102259C}" type="presParOf" srcId="{0505E2DD-120A-44BF-A9B3-A10CD78C876F}" destId="{0D5920BF-BC66-42C6-8B71-5BB3DAFD7E22}" srcOrd="1" destOrd="0" presId="urn:microsoft.com/office/officeart/2008/layout/LinedList"/>
    <dgm:cxn modelId="{662F5329-FA74-4B0F-836F-77D1BB563B32}" type="presParOf" srcId="{67020A70-90D4-4845-8A3B-6778C0B79D70}" destId="{69E601AB-3CB6-468C-9569-05AA38DC21BF}" srcOrd="22" destOrd="0" presId="urn:microsoft.com/office/officeart/2008/layout/LinedList"/>
    <dgm:cxn modelId="{E9F9F00D-93AF-4075-B240-0BD02E351026}" type="presParOf" srcId="{67020A70-90D4-4845-8A3B-6778C0B79D70}" destId="{EF1B1F93-6796-418C-9AFF-9654516879CD}" srcOrd="23" destOrd="0" presId="urn:microsoft.com/office/officeart/2008/layout/LinedList"/>
    <dgm:cxn modelId="{78D4F1EA-843B-4018-B050-7EED261F6844}" type="presParOf" srcId="{EF1B1F93-6796-418C-9AFF-9654516879CD}" destId="{BC7C38C0-49DA-47F1-822F-8E493CBBB2FF}" srcOrd="0" destOrd="0" presId="urn:microsoft.com/office/officeart/2008/layout/LinedList"/>
    <dgm:cxn modelId="{B4FA0F25-53AB-44DF-A735-917EECC21651}" type="presParOf" srcId="{EF1B1F93-6796-418C-9AFF-9654516879CD}" destId="{C2041A03-E215-4FF7-8BD3-67A5235E14CB}" srcOrd="1" destOrd="0" presId="urn:microsoft.com/office/officeart/2008/layout/LinedList"/>
    <dgm:cxn modelId="{046E027E-5F31-47B5-8480-CD1E0BC1F2AC}" type="presParOf" srcId="{67020A70-90D4-4845-8A3B-6778C0B79D70}" destId="{AB875D6E-7AFB-4DF2-9FBF-F423C380F4AA}" srcOrd="24" destOrd="0" presId="urn:microsoft.com/office/officeart/2008/layout/LinedList"/>
    <dgm:cxn modelId="{1EC68E41-0E1F-4CC8-88F3-49D5F0A9F07D}" type="presParOf" srcId="{67020A70-90D4-4845-8A3B-6778C0B79D70}" destId="{19D9B31E-5C21-4BBC-8A18-B77967716958}" srcOrd="25" destOrd="0" presId="urn:microsoft.com/office/officeart/2008/layout/LinedList"/>
    <dgm:cxn modelId="{F8CBCAB6-062C-4CF4-82D1-C9EF8D8332EF}" type="presParOf" srcId="{19D9B31E-5C21-4BBC-8A18-B77967716958}" destId="{0AECB67E-BA63-44BB-9EA7-347FB7881FFC}" srcOrd="0" destOrd="0" presId="urn:microsoft.com/office/officeart/2008/layout/LinedList"/>
    <dgm:cxn modelId="{65303297-6A7E-4108-8B19-148F7FCC0F51}" type="presParOf" srcId="{19D9B31E-5C21-4BBC-8A18-B77967716958}" destId="{D429A272-16A4-45CB-9076-B56450FEBCB0}" srcOrd="1" destOrd="0" presId="urn:microsoft.com/office/officeart/2008/layout/LinedList"/>
    <dgm:cxn modelId="{9A3F3B39-22B3-4E71-94D8-C2833479D30E}" type="presParOf" srcId="{67020A70-90D4-4845-8A3B-6778C0B79D70}" destId="{9250184E-8C40-4264-9AE5-21BAD19EEE69}" srcOrd="26" destOrd="0" presId="urn:microsoft.com/office/officeart/2008/layout/LinedList"/>
    <dgm:cxn modelId="{F38FBC38-8433-4814-B2E4-D3C832193E32}" type="presParOf" srcId="{67020A70-90D4-4845-8A3B-6778C0B79D70}" destId="{C642EF3C-B8C1-469F-9198-1B2D7633C4DE}" srcOrd="27" destOrd="0" presId="urn:microsoft.com/office/officeart/2008/layout/LinedList"/>
    <dgm:cxn modelId="{D0FB5D47-DD53-4AB4-A722-617B4DEDA9A8}" type="presParOf" srcId="{C642EF3C-B8C1-469F-9198-1B2D7633C4DE}" destId="{D18B7C44-236A-4E70-B51E-4A3D407D03F3}" srcOrd="0" destOrd="0" presId="urn:microsoft.com/office/officeart/2008/layout/LinedList"/>
    <dgm:cxn modelId="{002423BC-331B-4A6A-88BE-1F73A2B2DD70}" type="presParOf" srcId="{C642EF3C-B8C1-469F-9198-1B2D7633C4DE}" destId="{C939A4A6-20D1-47D3-B511-06B50087CCF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FAECF2-2336-447A-8A93-F5F1F4D264E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1CCBB2E-9212-46B4-B9FC-4FB5D2C7DEC6}">
      <dgm:prSet/>
      <dgm:spPr>
        <a:xfrm>
          <a:off x="0" y="59718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1057798"/>
                <a:satOff val="-6322"/>
                <a:lumOff val="-1266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1057798"/>
                <a:satOff val="-6322"/>
                <a:lumOff val="-1266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1057798"/>
                <a:satOff val="-6322"/>
                <a:lumOff val="-126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Magánszálláshely: 9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7ADD75A7-22D4-4049-A3F8-9BC636A4F976}" type="parTrans" cxnId="{C48CFC21-FE21-4779-AB22-88A9A263FA3E}">
      <dgm:prSet/>
      <dgm:spPr/>
      <dgm:t>
        <a:bodyPr/>
        <a:lstStyle/>
        <a:p>
          <a:endParaRPr lang="en-US"/>
        </a:p>
      </dgm:t>
    </dgm:pt>
    <dgm:pt modelId="{2AF3DE5E-5F52-48C8-8DA5-704B22A31F75}" type="sibTrans" cxnId="{C48CFC21-FE21-4779-AB22-88A9A263FA3E}">
      <dgm:prSet/>
      <dgm:spPr/>
      <dgm:t>
        <a:bodyPr/>
        <a:lstStyle/>
        <a:p>
          <a:endParaRPr lang="en-US"/>
        </a:p>
      </dgm:t>
    </dgm:pt>
    <dgm:pt modelId="{1ACDA27A-AE76-4E9B-AB9C-1D28CD40F8C5}">
      <dgm:prSet/>
      <dgm:spPr>
        <a:xfrm>
          <a:off x="0" y="149430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3173394"/>
                <a:satOff val="-18966"/>
                <a:lumOff val="-3797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3173394"/>
                <a:satOff val="-18966"/>
                <a:lumOff val="-3797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3173394"/>
                <a:satOff val="-18966"/>
                <a:lumOff val="-379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Vendéglátóhely: 17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45A9C6F3-B294-4D5C-8568-82BD709BE72F}" type="parTrans" cxnId="{23D60934-E190-4C40-9446-ECF3C850A117}">
      <dgm:prSet/>
      <dgm:spPr/>
      <dgm:t>
        <a:bodyPr/>
        <a:lstStyle/>
        <a:p>
          <a:endParaRPr lang="en-US"/>
        </a:p>
      </dgm:t>
    </dgm:pt>
    <dgm:pt modelId="{40C0D23F-C4C7-4645-AFFF-079C02D3376A}" type="sibTrans" cxnId="{23D60934-E190-4C40-9446-ECF3C850A117}">
      <dgm:prSet/>
      <dgm:spPr/>
      <dgm:t>
        <a:bodyPr/>
        <a:lstStyle/>
        <a:p>
          <a:endParaRPr lang="en-US"/>
        </a:p>
      </dgm:t>
    </dgm:pt>
    <dgm:pt modelId="{66AF3FA7-FBEF-4974-BF0E-6434E16237D1}">
      <dgm:prSet/>
      <dgm:spPr>
        <a:xfrm>
          <a:off x="0" y="194286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4231191"/>
                <a:satOff val="-25288"/>
                <a:lumOff val="-5063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4231191"/>
                <a:satOff val="-25288"/>
                <a:lumOff val="-5063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4231191"/>
                <a:satOff val="-25288"/>
                <a:lumOff val="-5063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Szolgáltató: 14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116F71B6-97D4-49AD-BDBA-F5BED7308A76}" type="parTrans" cxnId="{23C801F3-9568-4339-B8B4-52BD98F9E87A}">
      <dgm:prSet/>
      <dgm:spPr/>
      <dgm:t>
        <a:bodyPr/>
        <a:lstStyle/>
        <a:p>
          <a:endParaRPr lang="en-US"/>
        </a:p>
      </dgm:t>
    </dgm:pt>
    <dgm:pt modelId="{CA2C062E-3FA2-4111-AC16-FAE3B31B3549}" type="sibTrans" cxnId="{23C801F3-9568-4339-B8B4-52BD98F9E87A}">
      <dgm:prSet/>
      <dgm:spPr/>
      <dgm:t>
        <a:bodyPr/>
        <a:lstStyle/>
        <a:p>
          <a:endParaRPr lang="en-US"/>
        </a:p>
      </dgm:t>
    </dgm:pt>
    <dgm:pt modelId="{A6BFF99D-F596-4FF1-B54F-6C310984CB31}">
      <dgm:prSet/>
      <dgm:spPr>
        <a:xfrm>
          <a:off x="0" y="239142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5288989"/>
                <a:satOff val="-31610"/>
                <a:lumOff val="-6328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5288989"/>
                <a:satOff val="-31610"/>
                <a:lumOff val="-6328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5288989"/>
                <a:satOff val="-31610"/>
                <a:lumOff val="-63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Civil szervezet: 5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280AACC0-F087-420E-813C-4ECB2C1D9770}" type="parTrans" cxnId="{124925DC-3C56-4107-87D6-8A65A8F679E3}">
      <dgm:prSet/>
      <dgm:spPr/>
      <dgm:t>
        <a:bodyPr/>
        <a:lstStyle/>
        <a:p>
          <a:endParaRPr lang="en-US"/>
        </a:p>
      </dgm:t>
    </dgm:pt>
    <dgm:pt modelId="{9221153F-B335-496A-B24E-9AB692086C2B}" type="sibTrans" cxnId="{124925DC-3C56-4107-87D6-8A65A8F679E3}">
      <dgm:prSet/>
      <dgm:spPr/>
      <dgm:t>
        <a:bodyPr/>
        <a:lstStyle/>
        <a:p>
          <a:endParaRPr lang="en-US"/>
        </a:p>
      </dgm:t>
    </dgm:pt>
    <dgm:pt modelId="{FC72232D-06A9-4309-B7EC-90498AEDE672}">
      <dgm:prSet/>
      <dgm:spPr>
        <a:xfrm>
          <a:off x="0" y="328854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7404585"/>
                <a:satOff val="-44253"/>
                <a:lumOff val="-8859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7404585"/>
                <a:satOff val="-44253"/>
                <a:lumOff val="-8859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7404585"/>
                <a:satOff val="-44253"/>
                <a:lumOff val="-885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Magánszemély: 2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63FB8AC8-65D4-4273-AE84-401507EC3C55}" type="parTrans" cxnId="{5AA6FAE8-22C4-45F6-A1FE-45C795EFEE56}">
      <dgm:prSet/>
      <dgm:spPr/>
      <dgm:t>
        <a:bodyPr/>
        <a:lstStyle/>
        <a:p>
          <a:endParaRPr lang="en-US"/>
        </a:p>
      </dgm:t>
    </dgm:pt>
    <dgm:pt modelId="{BA6DBE95-6BC1-473D-98A0-ACBFCC59307E}" type="sibTrans" cxnId="{5AA6FAE8-22C4-45F6-A1FE-45C795EFEE56}">
      <dgm:prSet/>
      <dgm:spPr/>
      <dgm:t>
        <a:bodyPr/>
        <a:lstStyle/>
        <a:p>
          <a:endParaRPr lang="en-US"/>
        </a:p>
      </dgm:t>
    </dgm:pt>
    <dgm:pt modelId="{E8F6A5C6-2BB7-467B-B9DE-4AE098F7C38C}">
      <dgm:prSet/>
      <dgm:spPr>
        <a:xfrm>
          <a:off x="0" y="3737102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8462382"/>
                <a:satOff val="-50575"/>
                <a:lumOff val="-10125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8462382"/>
                <a:satOff val="-50575"/>
                <a:lumOff val="-10125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8462382"/>
                <a:satOff val="-50575"/>
                <a:lumOff val="-10125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Nonprofit: 2</a:t>
          </a:r>
          <a:endParaRPr lang="en-US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48257C34-0470-4FA9-8D4E-82155A9189C8}" type="parTrans" cxnId="{EB4946BE-1426-4DC9-8E2F-2FD3E09C5B3D}">
      <dgm:prSet/>
      <dgm:spPr/>
      <dgm:t>
        <a:bodyPr/>
        <a:lstStyle/>
        <a:p>
          <a:endParaRPr lang="en-US"/>
        </a:p>
      </dgm:t>
    </dgm:pt>
    <dgm:pt modelId="{2A44E1C2-7738-49E7-BAC4-15B86CDC71CF}" type="sibTrans" cxnId="{EB4946BE-1426-4DC9-8E2F-2FD3E09C5B3D}">
      <dgm:prSet/>
      <dgm:spPr/>
      <dgm:t>
        <a:bodyPr/>
        <a:lstStyle/>
        <a:p>
          <a:endParaRPr lang="en-US"/>
        </a:p>
      </dgm:t>
    </dgm:pt>
    <dgm:pt modelId="{71EE8C5A-1147-47E1-B678-E78B4F4A1641}">
      <dgm:prSet/>
      <dgm:spPr>
        <a:xfrm>
          <a:off x="0" y="4185662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9520180"/>
                <a:satOff val="-56897"/>
                <a:lumOff val="-11391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9520180"/>
                <a:satOff val="-56897"/>
                <a:lumOff val="-11391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9520180"/>
                <a:satOff val="-56897"/>
                <a:lumOff val="-1139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Profitorientált: 2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84DF190B-3DDE-4E22-B416-3A3E65E14FBB}" type="parTrans" cxnId="{393AD850-7A11-4ACF-8932-B749A755B184}">
      <dgm:prSet/>
      <dgm:spPr/>
      <dgm:t>
        <a:bodyPr/>
        <a:lstStyle/>
        <a:p>
          <a:endParaRPr lang="en-US"/>
        </a:p>
      </dgm:t>
    </dgm:pt>
    <dgm:pt modelId="{AC48E8D2-1007-4AE8-A729-3D4AEB18EA11}" type="sibTrans" cxnId="{393AD850-7A11-4ACF-8932-B749A755B184}">
      <dgm:prSet/>
      <dgm:spPr/>
      <dgm:t>
        <a:bodyPr/>
        <a:lstStyle/>
        <a:p>
          <a:endParaRPr lang="en-US"/>
        </a:p>
      </dgm:t>
    </dgm:pt>
    <dgm:pt modelId="{300B65C2-02A9-4393-9606-AD453D2F151C}">
      <dgm:prSet/>
      <dgm:spPr>
        <a:xfrm>
          <a:off x="0" y="4634222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10577978"/>
                <a:satOff val="-63219"/>
                <a:lumOff val="-12656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10577978"/>
                <a:satOff val="-63219"/>
                <a:lumOff val="-12656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10577978"/>
                <a:satOff val="-63219"/>
                <a:lumOff val="-1265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Kereskedők: 5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6A40CD66-9E2B-4E88-ABFA-D3CB3DD27233}" type="parTrans" cxnId="{0F6ED257-1BFA-4F5C-A60B-64945D745144}">
      <dgm:prSet/>
      <dgm:spPr/>
      <dgm:t>
        <a:bodyPr/>
        <a:lstStyle/>
        <a:p>
          <a:endParaRPr lang="en-US"/>
        </a:p>
      </dgm:t>
    </dgm:pt>
    <dgm:pt modelId="{407E497C-58B5-4059-9722-9AC30722AF6E}" type="sibTrans" cxnId="{0F6ED257-1BFA-4F5C-A60B-64945D745144}">
      <dgm:prSet/>
      <dgm:spPr/>
      <dgm:t>
        <a:bodyPr/>
        <a:lstStyle/>
        <a:p>
          <a:endParaRPr lang="en-US"/>
        </a:p>
      </dgm:t>
    </dgm:pt>
    <dgm:pt modelId="{7640EBD9-F47C-4EA4-8330-6453EF00E635}">
      <dgm:prSet/>
      <dgm:spPr>
        <a:xfrm>
          <a:off x="0" y="5082782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11635776"/>
                <a:satOff val="-69541"/>
                <a:lumOff val="-13922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11635776"/>
                <a:satOff val="-69541"/>
                <a:lumOff val="-13922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11635776"/>
                <a:satOff val="-69541"/>
                <a:lumOff val="-1392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Utazási egység: 4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32B84100-A113-46DE-B5A9-2ED3D6CED3EE}" type="parTrans" cxnId="{4C598E62-FB7B-432A-BC3B-AEB116DCE3A3}">
      <dgm:prSet/>
      <dgm:spPr/>
      <dgm:t>
        <a:bodyPr/>
        <a:lstStyle/>
        <a:p>
          <a:endParaRPr lang="en-US"/>
        </a:p>
      </dgm:t>
    </dgm:pt>
    <dgm:pt modelId="{7FCEE363-EA80-4EA0-BD09-10420DFA0F54}" type="sibTrans" cxnId="{4C598E62-FB7B-432A-BC3B-AEB116DCE3A3}">
      <dgm:prSet/>
      <dgm:spPr/>
      <dgm:t>
        <a:bodyPr/>
        <a:lstStyle/>
        <a:p>
          <a:endParaRPr lang="en-US"/>
        </a:p>
      </dgm:t>
    </dgm:pt>
    <dgm:pt modelId="{6E539B22-59A4-4F92-A857-7C6781569FC3}">
      <dgm:prSet/>
      <dgm:spPr>
        <a:xfrm>
          <a:off x="0" y="14862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b="1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Taglétszám 2023. december 31-én:  82 fő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D7112589-A439-4F43-9616-F0F22EF40342}" type="sibTrans" cxnId="{74737C51-3EF6-4027-9B6D-D94E32EE33ED}">
      <dgm:prSet/>
      <dgm:spPr/>
      <dgm:t>
        <a:bodyPr/>
        <a:lstStyle/>
        <a:p>
          <a:endParaRPr lang="en-US"/>
        </a:p>
      </dgm:t>
    </dgm:pt>
    <dgm:pt modelId="{1919CF57-7D4E-4007-8B68-F9624AE8F444}" type="parTrans" cxnId="{74737C51-3EF6-4027-9B6D-D94E32EE33ED}">
      <dgm:prSet/>
      <dgm:spPr/>
      <dgm:t>
        <a:bodyPr/>
        <a:lstStyle/>
        <a:p>
          <a:endParaRPr lang="en-US"/>
        </a:p>
      </dgm:t>
    </dgm:pt>
    <dgm:pt modelId="{E96A48D9-8C59-471D-80EF-BEC207F4349D}">
      <dgm:prSet/>
      <dgm:spPr>
        <a:xfrm>
          <a:off x="0" y="104574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2115596"/>
                <a:satOff val="-12644"/>
                <a:lumOff val="-2531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2115596"/>
                <a:satOff val="-12644"/>
                <a:lumOff val="-2531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2115596"/>
                <a:satOff val="-12644"/>
                <a:lumOff val="-253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Kereskedelmi szálláshely: 19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86BEFC8C-B277-4F73-BC0B-FCA145F850A7}" type="sibTrans" cxnId="{6211E5BB-2956-41F5-A87A-C1AD169A8985}">
      <dgm:prSet/>
      <dgm:spPr/>
      <dgm:t>
        <a:bodyPr/>
        <a:lstStyle/>
        <a:p>
          <a:endParaRPr lang="en-US"/>
        </a:p>
      </dgm:t>
    </dgm:pt>
    <dgm:pt modelId="{7B89CBD1-7FB8-4F24-902F-EE11D0453016}" type="parTrans" cxnId="{6211E5BB-2956-41F5-A87A-C1AD169A8985}">
      <dgm:prSet/>
      <dgm:spPr/>
      <dgm:t>
        <a:bodyPr/>
        <a:lstStyle/>
        <a:p>
          <a:endParaRPr lang="en-US"/>
        </a:p>
      </dgm:t>
    </dgm:pt>
    <dgm:pt modelId="{CBC48BC7-2096-4732-9475-D904648A37C4}">
      <dgm:prSet/>
      <dgm:spPr>
        <a:xfrm>
          <a:off x="0" y="2839981"/>
          <a:ext cx="6037006" cy="402480"/>
        </a:xfrm>
        <a:prstGeom prst="roundRect">
          <a:avLst/>
        </a:prstGeom>
        <a:gradFill rotWithShape="0">
          <a:gsLst>
            <a:gs pos="0">
              <a:srgbClr val="FD7C7C">
                <a:hueOff val="6346787"/>
                <a:satOff val="-37931"/>
                <a:lumOff val="-7594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6346787"/>
                <a:satOff val="-37931"/>
                <a:lumOff val="-7594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6346787"/>
                <a:satOff val="-37931"/>
                <a:lumOff val="-759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hu-HU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Intézmény: 3</a:t>
          </a:r>
          <a:endParaRPr lang="en-US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gm:t>
    </dgm:pt>
    <dgm:pt modelId="{6F63ADC8-C777-4816-9EDB-C2827EE6612E}" type="sibTrans" cxnId="{4CDE16D1-E0CC-4B3A-926A-768F537ABC82}">
      <dgm:prSet/>
      <dgm:spPr/>
      <dgm:t>
        <a:bodyPr/>
        <a:lstStyle/>
        <a:p>
          <a:endParaRPr lang="en-US"/>
        </a:p>
      </dgm:t>
    </dgm:pt>
    <dgm:pt modelId="{39C5A41B-3783-4DD3-A64D-3BDC785D04F0}" type="parTrans" cxnId="{4CDE16D1-E0CC-4B3A-926A-768F537ABC82}">
      <dgm:prSet/>
      <dgm:spPr/>
      <dgm:t>
        <a:bodyPr/>
        <a:lstStyle/>
        <a:p>
          <a:endParaRPr lang="en-US"/>
        </a:p>
      </dgm:t>
    </dgm:pt>
    <dgm:pt modelId="{13EAE0A0-DAE4-4663-B35E-DC5E532441FF}" type="pres">
      <dgm:prSet presAssocID="{CEFAECF2-2336-447A-8A93-F5F1F4D264E7}" presName="linear" presStyleCnt="0">
        <dgm:presLayoutVars>
          <dgm:animLvl val="lvl"/>
          <dgm:resizeHandles val="exact"/>
        </dgm:presLayoutVars>
      </dgm:prSet>
      <dgm:spPr/>
    </dgm:pt>
    <dgm:pt modelId="{7E631AB2-85D9-483E-AA7C-EBB1BC041EF3}" type="pres">
      <dgm:prSet presAssocID="{6E539B22-59A4-4F92-A857-7C6781569FC3}" presName="parentText" presStyleLbl="node1" presStyleIdx="0" presStyleCnt="12">
        <dgm:presLayoutVars>
          <dgm:chMax val="0"/>
          <dgm:bulletEnabled val="1"/>
        </dgm:presLayoutVars>
      </dgm:prSet>
      <dgm:spPr/>
    </dgm:pt>
    <dgm:pt modelId="{1FB8D92B-C87B-4DA2-8A0D-8B930F6F5679}" type="pres">
      <dgm:prSet presAssocID="{D7112589-A439-4F43-9616-F0F22EF40342}" presName="spacer" presStyleCnt="0"/>
      <dgm:spPr/>
    </dgm:pt>
    <dgm:pt modelId="{109C3D54-0FF7-4A51-A1F1-9C5109B204A9}" type="pres">
      <dgm:prSet presAssocID="{11CCBB2E-9212-46B4-B9FC-4FB5D2C7DEC6}" presName="parentText" presStyleLbl="node1" presStyleIdx="1" presStyleCnt="12">
        <dgm:presLayoutVars>
          <dgm:chMax val="0"/>
          <dgm:bulletEnabled val="1"/>
        </dgm:presLayoutVars>
      </dgm:prSet>
      <dgm:spPr/>
    </dgm:pt>
    <dgm:pt modelId="{8A035568-DAA3-4C0B-B7E4-DB5F67A9C408}" type="pres">
      <dgm:prSet presAssocID="{2AF3DE5E-5F52-48C8-8DA5-704B22A31F75}" presName="spacer" presStyleCnt="0"/>
      <dgm:spPr/>
    </dgm:pt>
    <dgm:pt modelId="{6EDA55DF-13FC-4F4A-8557-E7D50822F919}" type="pres">
      <dgm:prSet presAssocID="{E96A48D9-8C59-471D-80EF-BEC207F4349D}" presName="parentText" presStyleLbl="node1" presStyleIdx="2" presStyleCnt="12">
        <dgm:presLayoutVars>
          <dgm:chMax val="0"/>
          <dgm:bulletEnabled val="1"/>
        </dgm:presLayoutVars>
      </dgm:prSet>
      <dgm:spPr/>
    </dgm:pt>
    <dgm:pt modelId="{79D80E39-6ED0-4F1D-BD4D-7B62CEAA5A23}" type="pres">
      <dgm:prSet presAssocID="{86BEFC8C-B277-4F73-BC0B-FCA145F850A7}" presName="spacer" presStyleCnt="0"/>
      <dgm:spPr/>
    </dgm:pt>
    <dgm:pt modelId="{C8BF7F21-D39A-4418-8C5F-B27575854464}" type="pres">
      <dgm:prSet presAssocID="{1ACDA27A-AE76-4E9B-AB9C-1D28CD40F8C5}" presName="parentText" presStyleLbl="node1" presStyleIdx="3" presStyleCnt="12">
        <dgm:presLayoutVars>
          <dgm:chMax val="0"/>
          <dgm:bulletEnabled val="1"/>
        </dgm:presLayoutVars>
      </dgm:prSet>
      <dgm:spPr/>
    </dgm:pt>
    <dgm:pt modelId="{8C5F1644-F9B9-4A8B-BE8A-94F114EE830A}" type="pres">
      <dgm:prSet presAssocID="{40C0D23F-C4C7-4645-AFFF-079C02D3376A}" presName="spacer" presStyleCnt="0"/>
      <dgm:spPr/>
    </dgm:pt>
    <dgm:pt modelId="{C432DC3C-E48D-4553-9ECB-819175033D77}" type="pres">
      <dgm:prSet presAssocID="{66AF3FA7-FBEF-4974-BF0E-6434E16237D1}" presName="parentText" presStyleLbl="node1" presStyleIdx="4" presStyleCnt="12">
        <dgm:presLayoutVars>
          <dgm:chMax val="0"/>
          <dgm:bulletEnabled val="1"/>
        </dgm:presLayoutVars>
      </dgm:prSet>
      <dgm:spPr/>
    </dgm:pt>
    <dgm:pt modelId="{E7E81E44-0960-4311-BD3B-D26876056917}" type="pres">
      <dgm:prSet presAssocID="{CA2C062E-3FA2-4111-AC16-FAE3B31B3549}" presName="spacer" presStyleCnt="0"/>
      <dgm:spPr/>
    </dgm:pt>
    <dgm:pt modelId="{C900F1A4-0ED3-4577-8BA0-6BB44C66D8D2}" type="pres">
      <dgm:prSet presAssocID="{A6BFF99D-F596-4FF1-B54F-6C310984CB31}" presName="parentText" presStyleLbl="node1" presStyleIdx="5" presStyleCnt="12">
        <dgm:presLayoutVars>
          <dgm:chMax val="0"/>
          <dgm:bulletEnabled val="1"/>
        </dgm:presLayoutVars>
      </dgm:prSet>
      <dgm:spPr/>
    </dgm:pt>
    <dgm:pt modelId="{F102E69F-1EB5-4C27-983B-343FFFE5F9EE}" type="pres">
      <dgm:prSet presAssocID="{9221153F-B335-496A-B24E-9AB692086C2B}" presName="spacer" presStyleCnt="0"/>
      <dgm:spPr/>
    </dgm:pt>
    <dgm:pt modelId="{960C81E1-EF9B-4E93-B599-D4B9A4D261AA}" type="pres">
      <dgm:prSet presAssocID="{CBC48BC7-2096-4732-9475-D904648A37C4}" presName="parentText" presStyleLbl="node1" presStyleIdx="6" presStyleCnt="12">
        <dgm:presLayoutVars>
          <dgm:chMax val="0"/>
          <dgm:bulletEnabled val="1"/>
        </dgm:presLayoutVars>
      </dgm:prSet>
      <dgm:spPr/>
    </dgm:pt>
    <dgm:pt modelId="{5606E2ED-A048-4868-B197-A8428BB5AB77}" type="pres">
      <dgm:prSet presAssocID="{6F63ADC8-C777-4816-9EDB-C2827EE6612E}" presName="spacer" presStyleCnt="0"/>
      <dgm:spPr/>
    </dgm:pt>
    <dgm:pt modelId="{9331AAD2-8AEF-4382-BA94-EE1AA3327204}" type="pres">
      <dgm:prSet presAssocID="{FC72232D-06A9-4309-B7EC-90498AEDE672}" presName="parentText" presStyleLbl="node1" presStyleIdx="7" presStyleCnt="12">
        <dgm:presLayoutVars>
          <dgm:chMax val="0"/>
          <dgm:bulletEnabled val="1"/>
        </dgm:presLayoutVars>
      </dgm:prSet>
      <dgm:spPr/>
    </dgm:pt>
    <dgm:pt modelId="{0133FF7F-A549-4BE9-ADFE-19E3CD3177C3}" type="pres">
      <dgm:prSet presAssocID="{BA6DBE95-6BC1-473D-98A0-ACBFCC59307E}" presName="spacer" presStyleCnt="0"/>
      <dgm:spPr/>
    </dgm:pt>
    <dgm:pt modelId="{A46887A3-1BE6-419D-B350-EC08C2A6FC16}" type="pres">
      <dgm:prSet presAssocID="{E8F6A5C6-2BB7-467B-B9DE-4AE098F7C38C}" presName="parentText" presStyleLbl="node1" presStyleIdx="8" presStyleCnt="12">
        <dgm:presLayoutVars>
          <dgm:chMax val="0"/>
          <dgm:bulletEnabled val="1"/>
        </dgm:presLayoutVars>
      </dgm:prSet>
      <dgm:spPr/>
    </dgm:pt>
    <dgm:pt modelId="{3E16A9BA-F5C6-4E9E-A45B-71341FC76204}" type="pres">
      <dgm:prSet presAssocID="{2A44E1C2-7738-49E7-BAC4-15B86CDC71CF}" presName="spacer" presStyleCnt="0"/>
      <dgm:spPr/>
    </dgm:pt>
    <dgm:pt modelId="{240D3525-C2AB-4A04-A7A0-DAF2C004DE64}" type="pres">
      <dgm:prSet presAssocID="{71EE8C5A-1147-47E1-B678-E78B4F4A1641}" presName="parentText" presStyleLbl="node1" presStyleIdx="9" presStyleCnt="12">
        <dgm:presLayoutVars>
          <dgm:chMax val="0"/>
          <dgm:bulletEnabled val="1"/>
        </dgm:presLayoutVars>
      </dgm:prSet>
      <dgm:spPr/>
    </dgm:pt>
    <dgm:pt modelId="{967181E9-782D-47DF-976B-A1C3326C80A2}" type="pres">
      <dgm:prSet presAssocID="{AC48E8D2-1007-4AE8-A729-3D4AEB18EA11}" presName="spacer" presStyleCnt="0"/>
      <dgm:spPr/>
    </dgm:pt>
    <dgm:pt modelId="{B49D31EC-0B51-40B7-899D-7F7A883DC7A4}" type="pres">
      <dgm:prSet presAssocID="{300B65C2-02A9-4393-9606-AD453D2F151C}" presName="parentText" presStyleLbl="node1" presStyleIdx="10" presStyleCnt="12">
        <dgm:presLayoutVars>
          <dgm:chMax val="0"/>
          <dgm:bulletEnabled val="1"/>
        </dgm:presLayoutVars>
      </dgm:prSet>
      <dgm:spPr/>
    </dgm:pt>
    <dgm:pt modelId="{981B77DC-3418-46B9-BECC-73EAEA7B9C2C}" type="pres">
      <dgm:prSet presAssocID="{407E497C-58B5-4059-9722-9AC30722AF6E}" presName="spacer" presStyleCnt="0"/>
      <dgm:spPr/>
    </dgm:pt>
    <dgm:pt modelId="{E5571747-C915-4EFB-AECD-D7A91E93582A}" type="pres">
      <dgm:prSet presAssocID="{7640EBD9-F47C-4EA4-8330-6453EF00E635}" presName="parentText" presStyleLbl="node1" presStyleIdx="11" presStyleCnt="12">
        <dgm:presLayoutVars>
          <dgm:chMax val="0"/>
          <dgm:bulletEnabled val="1"/>
        </dgm:presLayoutVars>
      </dgm:prSet>
      <dgm:spPr/>
    </dgm:pt>
  </dgm:ptLst>
  <dgm:cxnLst>
    <dgm:cxn modelId="{C48CFC21-FE21-4779-AB22-88A9A263FA3E}" srcId="{CEFAECF2-2336-447A-8A93-F5F1F4D264E7}" destId="{11CCBB2E-9212-46B4-B9FC-4FB5D2C7DEC6}" srcOrd="1" destOrd="0" parTransId="{7ADD75A7-22D4-4049-A3F8-9BC636A4F976}" sibTransId="{2AF3DE5E-5F52-48C8-8DA5-704B22A31F75}"/>
    <dgm:cxn modelId="{5EA87923-01AC-457E-BAEC-F14785E4DA7B}" type="presOf" srcId="{E8F6A5C6-2BB7-467B-B9DE-4AE098F7C38C}" destId="{A46887A3-1BE6-419D-B350-EC08C2A6FC16}" srcOrd="0" destOrd="0" presId="urn:microsoft.com/office/officeart/2005/8/layout/vList2"/>
    <dgm:cxn modelId="{23D60934-E190-4C40-9446-ECF3C850A117}" srcId="{CEFAECF2-2336-447A-8A93-F5F1F4D264E7}" destId="{1ACDA27A-AE76-4E9B-AB9C-1D28CD40F8C5}" srcOrd="3" destOrd="0" parTransId="{45A9C6F3-B294-4D5C-8568-82BD709BE72F}" sibTransId="{40C0D23F-C4C7-4645-AFFF-079C02D3376A}"/>
    <dgm:cxn modelId="{38D9BC34-807B-42F8-8A14-D3555468EC5C}" type="presOf" srcId="{66AF3FA7-FBEF-4974-BF0E-6434E16237D1}" destId="{C432DC3C-E48D-4553-9ECB-819175033D77}" srcOrd="0" destOrd="0" presId="urn:microsoft.com/office/officeart/2005/8/layout/vList2"/>
    <dgm:cxn modelId="{4C598E62-FB7B-432A-BC3B-AEB116DCE3A3}" srcId="{CEFAECF2-2336-447A-8A93-F5F1F4D264E7}" destId="{7640EBD9-F47C-4EA4-8330-6453EF00E635}" srcOrd="11" destOrd="0" parTransId="{32B84100-A113-46DE-B5A9-2ED3D6CED3EE}" sibTransId="{7FCEE363-EA80-4EA0-BD09-10420DFA0F54}"/>
    <dgm:cxn modelId="{BF56C270-A447-4BBE-B4FF-DB04CA8E4FD0}" type="presOf" srcId="{11CCBB2E-9212-46B4-B9FC-4FB5D2C7DEC6}" destId="{109C3D54-0FF7-4A51-A1F1-9C5109B204A9}" srcOrd="0" destOrd="0" presId="urn:microsoft.com/office/officeart/2005/8/layout/vList2"/>
    <dgm:cxn modelId="{393AD850-7A11-4ACF-8932-B749A755B184}" srcId="{CEFAECF2-2336-447A-8A93-F5F1F4D264E7}" destId="{71EE8C5A-1147-47E1-B678-E78B4F4A1641}" srcOrd="9" destOrd="0" parTransId="{84DF190B-3DDE-4E22-B416-3A3E65E14FBB}" sibTransId="{AC48E8D2-1007-4AE8-A729-3D4AEB18EA11}"/>
    <dgm:cxn modelId="{74737C51-3EF6-4027-9B6D-D94E32EE33ED}" srcId="{CEFAECF2-2336-447A-8A93-F5F1F4D264E7}" destId="{6E539B22-59A4-4F92-A857-7C6781569FC3}" srcOrd="0" destOrd="0" parTransId="{1919CF57-7D4E-4007-8B68-F9624AE8F444}" sibTransId="{D7112589-A439-4F43-9616-F0F22EF40342}"/>
    <dgm:cxn modelId="{0F6ED257-1BFA-4F5C-A60B-64945D745144}" srcId="{CEFAECF2-2336-447A-8A93-F5F1F4D264E7}" destId="{300B65C2-02A9-4393-9606-AD453D2F151C}" srcOrd="10" destOrd="0" parTransId="{6A40CD66-9E2B-4E88-ABFA-D3CB3DD27233}" sibTransId="{407E497C-58B5-4059-9722-9AC30722AF6E}"/>
    <dgm:cxn modelId="{2FFC7A5A-062A-420C-829A-A0E7BAC03A8C}" type="presOf" srcId="{300B65C2-02A9-4393-9606-AD453D2F151C}" destId="{B49D31EC-0B51-40B7-899D-7F7A883DC7A4}" srcOrd="0" destOrd="0" presId="urn:microsoft.com/office/officeart/2005/8/layout/vList2"/>
    <dgm:cxn modelId="{53A35FA7-0ADC-4204-8717-70F7517A187E}" type="presOf" srcId="{71EE8C5A-1147-47E1-B678-E78B4F4A1641}" destId="{240D3525-C2AB-4A04-A7A0-DAF2C004DE64}" srcOrd="0" destOrd="0" presId="urn:microsoft.com/office/officeart/2005/8/layout/vList2"/>
    <dgm:cxn modelId="{0BF5CAA9-59FC-42CA-891B-BA0088C57BC0}" type="presOf" srcId="{1ACDA27A-AE76-4E9B-AB9C-1D28CD40F8C5}" destId="{C8BF7F21-D39A-4418-8C5F-B27575854464}" srcOrd="0" destOrd="0" presId="urn:microsoft.com/office/officeart/2005/8/layout/vList2"/>
    <dgm:cxn modelId="{B95048AF-E2D2-4472-9392-ED9DC140DE05}" type="presOf" srcId="{E96A48D9-8C59-471D-80EF-BEC207F4349D}" destId="{6EDA55DF-13FC-4F4A-8557-E7D50822F919}" srcOrd="0" destOrd="0" presId="urn:microsoft.com/office/officeart/2005/8/layout/vList2"/>
    <dgm:cxn modelId="{0D51DBB3-D07D-445F-9AFE-FACFCA9FEF41}" type="presOf" srcId="{FC72232D-06A9-4309-B7EC-90498AEDE672}" destId="{9331AAD2-8AEF-4382-BA94-EE1AA3327204}" srcOrd="0" destOrd="0" presId="urn:microsoft.com/office/officeart/2005/8/layout/vList2"/>
    <dgm:cxn modelId="{6211E5BB-2956-41F5-A87A-C1AD169A8985}" srcId="{CEFAECF2-2336-447A-8A93-F5F1F4D264E7}" destId="{E96A48D9-8C59-471D-80EF-BEC207F4349D}" srcOrd="2" destOrd="0" parTransId="{7B89CBD1-7FB8-4F24-902F-EE11D0453016}" sibTransId="{86BEFC8C-B277-4F73-BC0B-FCA145F850A7}"/>
    <dgm:cxn modelId="{EB4946BE-1426-4DC9-8E2F-2FD3E09C5B3D}" srcId="{CEFAECF2-2336-447A-8A93-F5F1F4D264E7}" destId="{E8F6A5C6-2BB7-467B-B9DE-4AE098F7C38C}" srcOrd="8" destOrd="0" parTransId="{48257C34-0470-4FA9-8D4E-82155A9189C8}" sibTransId="{2A44E1C2-7738-49E7-BAC4-15B86CDC71CF}"/>
    <dgm:cxn modelId="{A62B78C8-5148-46B4-A4C3-77707B2A2857}" type="presOf" srcId="{7640EBD9-F47C-4EA4-8330-6453EF00E635}" destId="{E5571747-C915-4EFB-AECD-D7A91E93582A}" srcOrd="0" destOrd="0" presId="urn:microsoft.com/office/officeart/2005/8/layout/vList2"/>
    <dgm:cxn modelId="{4CDE16D1-E0CC-4B3A-926A-768F537ABC82}" srcId="{CEFAECF2-2336-447A-8A93-F5F1F4D264E7}" destId="{CBC48BC7-2096-4732-9475-D904648A37C4}" srcOrd="6" destOrd="0" parTransId="{39C5A41B-3783-4DD3-A64D-3BDC785D04F0}" sibTransId="{6F63ADC8-C777-4816-9EDB-C2827EE6612E}"/>
    <dgm:cxn modelId="{BDF967D8-D687-4720-9021-9DDA6C60D8D3}" type="presOf" srcId="{A6BFF99D-F596-4FF1-B54F-6C310984CB31}" destId="{C900F1A4-0ED3-4577-8BA0-6BB44C66D8D2}" srcOrd="0" destOrd="0" presId="urn:microsoft.com/office/officeart/2005/8/layout/vList2"/>
    <dgm:cxn modelId="{124925DC-3C56-4107-87D6-8A65A8F679E3}" srcId="{CEFAECF2-2336-447A-8A93-F5F1F4D264E7}" destId="{A6BFF99D-F596-4FF1-B54F-6C310984CB31}" srcOrd="5" destOrd="0" parTransId="{280AACC0-F087-420E-813C-4ECB2C1D9770}" sibTransId="{9221153F-B335-496A-B24E-9AB692086C2B}"/>
    <dgm:cxn modelId="{10879BDC-21B6-4B7C-9798-C346B316E23F}" type="presOf" srcId="{CBC48BC7-2096-4732-9475-D904648A37C4}" destId="{960C81E1-EF9B-4E93-B599-D4B9A4D261AA}" srcOrd="0" destOrd="0" presId="urn:microsoft.com/office/officeart/2005/8/layout/vList2"/>
    <dgm:cxn modelId="{5AA6FAE8-22C4-45F6-A1FE-45C795EFEE56}" srcId="{CEFAECF2-2336-447A-8A93-F5F1F4D264E7}" destId="{FC72232D-06A9-4309-B7EC-90498AEDE672}" srcOrd="7" destOrd="0" parTransId="{63FB8AC8-65D4-4273-AE84-401507EC3C55}" sibTransId="{BA6DBE95-6BC1-473D-98A0-ACBFCC59307E}"/>
    <dgm:cxn modelId="{8D3B5BE9-6A91-44C0-9107-DECEA0E806DC}" type="presOf" srcId="{6E539B22-59A4-4F92-A857-7C6781569FC3}" destId="{7E631AB2-85D9-483E-AA7C-EBB1BC041EF3}" srcOrd="0" destOrd="0" presId="urn:microsoft.com/office/officeart/2005/8/layout/vList2"/>
    <dgm:cxn modelId="{0052D9E9-E340-4CD2-A74F-D9BD2820E460}" type="presOf" srcId="{CEFAECF2-2336-447A-8A93-F5F1F4D264E7}" destId="{13EAE0A0-DAE4-4663-B35E-DC5E532441FF}" srcOrd="0" destOrd="0" presId="urn:microsoft.com/office/officeart/2005/8/layout/vList2"/>
    <dgm:cxn modelId="{23C801F3-9568-4339-B8B4-52BD98F9E87A}" srcId="{CEFAECF2-2336-447A-8A93-F5F1F4D264E7}" destId="{66AF3FA7-FBEF-4974-BF0E-6434E16237D1}" srcOrd="4" destOrd="0" parTransId="{116F71B6-97D4-49AD-BDBA-F5BED7308A76}" sibTransId="{CA2C062E-3FA2-4111-AC16-FAE3B31B3549}"/>
    <dgm:cxn modelId="{6FF54FA1-8135-43A3-86AA-33030CB4954D}" type="presParOf" srcId="{13EAE0A0-DAE4-4663-B35E-DC5E532441FF}" destId="{7E631AB2-85D9-483E-AA7C-EBB1BC041EF3}" srcOrd="0" destOrd="0" presId="urn:microsoft.com/office/officeart/2005/8/layout/vList2"/>
    <dgm:cxn modelId="{85F39F43-0086-4E89-B7EA-9C9E67055B74}" type="presParOf" srcId="{13EAE0A0-DAE4-4663-B35E-DC5E532441FF}" destId="{1FB8D92B-C87B-4DA2-8A0D-8B930F6F5679}" srcOrd="1" destOrd="0" presId="urn:microsoft.com/office/officeart/2005/8/layout/vList2"/>
    <dgm:cxn modelId="{A96962AB-1750-419B-B17A-82EA5264B483}" type="presParOf" srcId="{13EAE0A0-DAE4-4663-B35E-DC5E532441FF}" destId="{109C3D54-0FF7-4A51-A1F1-9C5109B204A9}" srcOrd="2" destOrd="0" presId="urn:microsoft.com/office/officeart/2005/8/layout/vList2"/>
    <dgm:cxn modelId="{92A71809-746A-40F0-B523-15CCE49CCF73}" type="presParOf" srcId="{13EAE0A0-DAE4-4663-B35E-DC5E532441FF}" destId="{8A035568-DAA3-4C0B-B7E4-DB5F67A9C408}" srcOrd="3" destOrd="0" presId="urn:microsoft.com/office/officeart/2005/8/layout/vList2"/>
    <dgm:cxn modelId="{98F2E090-1402-4F3D-B700-BE35F21BD849}" type="presParOf" srcId="{13EAE0A0-DAE4-4663-B35E-DC5E532441FF}" destId="{6EDA55DF-13FC-4F4A-8557-E7D50822F919}" srcOrd="4" destOrd="0" presId="urn:microsoft.com/office/officeart/2005/8/layout/vList2"/>
    <dgm:cxn modelId="{F63218C6-574B-416F-8452-D1FDC4D4103D}" type="presParOf" srcId="{13EAE0A0-DAE4-4663-B35E-DC5E532441FF}" destId="{79D80E39-6ED0-4F1D-BD4D-7B62CEAA5A23}" srcOrd="5" destOrd="0" presId="urn:microsoft.com/office/officeart/2005/8/layout/vList2"/>
    <dgm:cxn modelId="{C7C5F7B3-3F0C-4ED9-AF97-8B5956DB5D3A}" type="presParOf" srcId="{13EAE0A0-DAE4-4663-B35E-DC5E532441FF}" destId="{C8BF7F21-D39A-4418-8C5F-B27575854464}" srcOrd="6" destOrd="0" presId="urn:microsoft.com/office/officeart/2005/8/layout/vList2"/>
    <dgm:cxn modelId="{2D8D29BD-9F88-4F73-887A-4C244DCCC031}" type="presParOf" srcId="{13EAE0A0-DAE4-4663-B35E-DC5E532441FF}" destId="{8C5F1644-F9B9-4A8B-BE8A-94F114EE830A}" srcOrd="7" destOrd="0" presId="urn:microsoft.com/office/officeart/2005/8/layout/vList2"/>
    <dgm:cxn modelId="{6BD0ABE8-2CC8-4266-A4DD-CD01E89520AB}" type="presParOf" srcId="{13EAE0A0-DAE4-4663-B35E-DC5E532441FF}" destId="{C432DC3C-E48D-4553-9ECB-819175033D77}" srcOrd="8" destOrd="0" presId="urn:microsoft.com/office/officeart/2005/8/layout/vList2"/>
    <dgm:cxn modelId="{FE9A24F3-A558-4D49-AD38-A5933259D73A}" type="presParOf" srcId="{13EAE0A0-DAE4-4663-B35E-DC5E532441FF}" destId="{E7E81E44-0960-4311-BD3B-D26876056917}" srcOrd="9" destOrd="0" presId="urn:microsoft.com/office/officeart/2005/8/layout/vList2"/>
    <dgm:cxn modelId="{0DE28045-B2D2-46C2-8F53-40165F693F5A}" type="presParOf" srcId="{13EAE0A0-DAE4-4663-B35E-DC5E532441FF}" destId="{C900F1A4-0ED3-4577-8BA0-6BB44C66D8D2}" srcOrd="10" destOrd="0" presId="urn:microsoft.com/office/officeart/2005/8/layout/vList2"/>
    <dgm:cxn modelId="{CDFC81BA-8B1A-4138-92B2-27993087A900}" type="presParOf" srcId="{13EAE0A0-DAE4-4663-B35E-DC5E532441FF}" destId="{F102E69F-1EB5-4C27-983B-343FFFE5F9EE}" srcOrd="11" destOrd="0" presId="urn:microsoft.com/office/officeart/2005/8/layout/vList2"/>
    <dgm:cxn modelId="{F88EC893-5503-46D1-9BBB-F76D04CFE151}" type="presParOf" srcId="{13EAE0A0-DAE4-4663-B35E-DC5E532441FF}" destId="{960C81E1-EF9B-4E93-B599-D4B9A4D261AA}" srcOrd="12" destOrd="0" presId="urn:microsoft.com/office/officeart/2005/8/layout/vList2"/>
    <dgm:cxn modelId="{616E07CE-DDC2-458A-8144-8429A6C035BA}" type="presParOf" srcId="{13EAE0A0-DAE4-4663-B35E-DC5E532441FF}" destId="{5606E2ED-A048-4868-B197-A8428BB5AB77}" srcOrd="13" destOrd="0" presId="urn:microsoft.com/office/officeart/2005/8/layout/vList2"/>
    <dgm:cxn modelId="{15A4D8F7-B96F-4C43-8DDC-933CE416F397}" type="presParOf" srcId="{13EAE0A0-DAE4-4663-B35E-DC5E532441FF}" destId="{9331AAD2-8AEF-4382-BA94-EE1AA3327204}" srcOrd="14" destOrd="0" presId="urn:microsoft.com/office/officeart/2005/8/layout/vList2"/>
    <dgm:cxn modelId="{B9D7A06C-3293-4A42-82BB-4A018ED52A71}" type="presParOf" srcId="{13EAE0A0-DAE4-4663-B35E-DC5E532441FF}" destId="{0133FF7F-A549-4BE9-ADFE-19E3CD3177C3}" srcOrd="15" destOrd="0" presId="urn:microsoft.com/office/officeart/2005/8/layout/vList2"/>
    <dgm:cxn modelId="{7B2E6A7D-93C7-48BE-A5D5-F101FDA838A2}" type="presParOf" srcId="{13EAE0A0-DAE4-4663-B35E-DC5E532441FF}" destId="{A46887A3-1BE6-419D-B350-EC08C2A6FC16}" srcOrd="16" destOrd="0" presId="urn:microsoft.com/office/officeart/2005/8/layout/vList2"/>
    <dgm:cxn modelId="{24C3B9BD-D800-4390-B0B5-D6F08E7D3C30}" type="presParOf" srcId="{13EAE0A0-DAE4-4663-B35E-DC5E532441FF}" destId="{3E16A9BA-F5C6-4E9E-A45B-71341FC76204}" srcOrd="17" destOrd="0" presId="urn:microsoft.com/office/officeart/2005/8/layout/vList2"/>
    <dgm:cxn modelId="{4A767974-AEFA-4395-B2C2-BE2E46026DFF}" type="presParOf" srcId="{13EAE0A0-DAE4-4663-B35E-DC5E532441FF}" destId="{240D3525-C2AB-4A04-A7A0-DAF2C004DE64}" srcOrd="18" destOrd="0" presId="urn:microsoft.com/office/officeart/2005/8/layout/vList2"/>
    <dgm:cxn modelId="{BE1DDF1D-DA45-41A0-A681-969BE14605DD}" type="presParOf" srcId="{13EAE0A0-DAE4-4663-B35E-DC5E532441FF}" destId="{967181E9-782D-47DF-976B-A1C3326C80A2}" srcOrd="19" destOrd="0" presId="urn:microsoft.com/office/officeart/2005/8/layout/vList2"/>
    <dgm:cxn modelId="{04A9B422-E766-4F64-B688-BE1116FE0CCE}" type="presParOf" srcId="{13EAE0A0-DAE4-4663-B35E-DC5E532441FF}" destId="{B49D31EC-0B51-40B7-899D-7F7A883DC7A4}" srcOrd="20" destOrd="0" presId="urn:microsoft.com/office/officeart/2005/8/layout/vList2"/>
    <dgm:cxn modelId="{F2A8EE26-2DD2-44A2-B685-95A0D0324E63}" type="presParOf" srcId="{13EAE0A0-DAE4-4663-B35E-DC5E532441FF}" destId="{981B77DC-3418-46B9-BECC-73EAEA7B9C2C}" srcOrd="21" destOrd="0" presId="urn:microsoft.com/office/officeart/2005/8/layout/vList2"/>
    <dgm:cxn modelId="{BA7234B4-4408-4512-8D68-062F4FB5BCA5}" type="presParOf" srcId="{13EAE0A0-DAE4-4663-B35E-DC5E532441FF}" destId="{E5571747-C915-4EFB-AECD-D7A91E93582A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752656-8BC5-4382-8443-93D2D8821DA0}">
      <dsp:nvSpPr>
        <dsp:cNvPr id="0" name=""/>
        <dsp:cNvSpPr/>
      </dsp:nvSpPr>
      <dsp:spPr>
        <a:xfrm>
          <a:off x="0" y="709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314D3F-45DF-4082-81AF-9EF351163788}">
      <dsp:nvSpPr>
        <dsp:cNvPr id="0" name=""/>
        <dsp:cNvSpPr/>
      </dsp:nvSpPr>
      <dsp:spPr>
        <a:xfrm>
          <a:off x="0" y="709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neve: 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709"/>
        <a:ext cx="7651102" cy="414960"/>
      </dsp:txXfrm>
    </dsp:sp>
    <dsp:sp modelId="{AFC7EA8A-8BAB-48C8-BE43-A1DAC152885C}">
      <dsp:nvSpPr>
        <dsp:cNvPr id="0" name=""/>
        <dsp:cNvSpPr/>
      </dsp:nvSpPr>
      <dsp:spPr>
        <a:xfrm>
          <a:off x="0" y="415669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A86656-26B4-4FEB-824B-AA71B1770FA5}">
      <dsp:nvSpPr>
        <dsp:cNvPr id="0" name=""/>
        <dsp:cNvSpPr/>
      </dsp:nvSpPr>
      <dsp:spPr>
        <a:xfrm>
          <a:off x="0" y="415669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Hévíz Turisztikai Egyesület 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415669"/>
        <a:ext cx="7651102" cy="414960"/>
      </dsp:txXfrm>
    </dsp:sp>
    <dsp:sp modelId="{26D61292-B066-4C96-8CBE-8FDF815F526C}">
      <dsp:nvSpPr>
        <dsp:cNvPr id="0" name=""/>
        <dsp:cNvSpPr/>
      </dsp:nvSpPr>
      <dsp:spPr>
        <a:xfrm>
          <a:off x="0" y="830630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41FAF-038F-42B2-9453-63F781CBE8E9}">
      <dsp:nvSpPr>
        <dsp:cNvPr id="0" name=""/>
        <dsp:cNvSpPr/>
      </dsp:nvSpPr>
      <dsp:spPr>
        <a:xfrm>
          <a:off x="0" y="830630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Névváltozás bejegyzés időpontja: 2021. 02..12. Zalaegerszegi Törvényszék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830630"/>
        <a:ext cx="7651102" cy="414960"/>
      </dsp:txXfrm>
    </dsp:sp>
    <dsp:sp modelId="{2F6A6F9D-66E1-41A5-B20D-7CAEDFDC5D5C}">
      <dsp:nvSpPr>
        <dsp:cNvPr id="0" name=""/>
        <dsp:cNvSpPr/>
      </dsp:nvSpPr>
      <dsp:spPr>
        <a:xfrm>
          <a:off x="0" y="1245590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A0D63-43D8-49A4-947D-2DA9D7FD8BED}">
      <dsp:nvSpPr>
        <dsp:cNvPr id="0" name=""/>
        <dsp:cNvSpPr/>
      </dsp:nvSpPr>
      <dsp:spPr>
        <a:xfrm>
          <a:off x="0" y="1245590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Pk.60.033/2006/75sz. ( 2020.11.03 )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1245590"/>
        <a:ext cx="7651102" cy="414960"/>
      </dsp:txXfrm>
    </dsp:sp>
    <dsp:sp modelId="{A110AEC8-C418-4701-8768-7344B716E2B7}">
      <dsp:nvSpPr>
        <dsp:cNvPr id="0" name=""/>
        <dsp:cNvSpPr/>
      </dsp:nvSpPr>
      <dsp:spPr>
        <a:xfrm>
          <a:off x="0" y="1660551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78C2B-52BF-45F1-9B02-6885E8DBB761}">
      <dsp:nvSpPr>
        <dsp:cNvPr id="0" name=""/>
        <dsp:cNvSpPr/>
      </dsp:nvSpPr>
      <dsp:spPr>
        <a:xfrm>
          <a:off x="0" y="1660551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székhelye: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1660551"/>
        <a:ext cx="7651102" cy="414960"/>
      </dsp:txXfrm>
    </dsp:sp>
    <dsp:sp modelId="{202DCC67-1A2C-4B01-A831-18F318D20626}">
      <dsp:nvSpPr>
        <dsp:cNvPr id="0" name=""/>
        <dsp:cNvSpPr/>
      </dsp:nvSpPr>
      <dsp:spPr>
        <a:xfrm>
          <a:off x="0" y="2075511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F8EE4-EA3C-48C3-8986-8E0A3DB9CD64}">
      <dsp:nvSpPr>
        <dsp:cNvPr id="0" name=""/>
        <dsp:cNvSpPr/>
      </dsp:nvSpPr>
      <dsp:spPr>
        <a:xfrm>
          <a:off x="0" y="2075511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8380 Hévíz, Rákóczi utca 2</a:t>
          </a:r>
          <a:r>
            <a:rPr lang="hu-HU" sz="1800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Gill Sans Nova"/>
              <a:ea typeface="+mn-ea"/>
              <a:cs typeface="+mn-cs"/>
            </a:rPr>
            <a:t>.</a:t>
          </a:r>
          <a:endParaRPr lang="en-US" sz="1800" kern="1200" dirty="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Gill Sans Nova"/>
            <a:ea typeface="+mn-ea"/>
            <a:cs typeface="+mn-cs"/>
          </a:endParaRPr>
        </a:p>
      </dsp:txBody>
      <dsp:txXfrm>
        <a:off x="0" y="2075511"/>
        <a:ext cx="7651102" cy="414960"/>
      </dsp:txXfrm>
    </dsp:sp>
    <dsp:sp modelId="{2F011F49-0602-4371-9070-CC2CAC81A33E}">
      <dsp:nvSpPr>
        <dsp:cNvPr id="0" name=""/>
        <dsp:cNvSpPr/>
      </dsp:nvSpPr>
      <dsp:spPr>
        <a:xfrm>
          <a:off x="0" y="2490472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82502-D593-464B-A0A3-30E1CFB8A38D}">
      <dsp:nvSpPr>
        <dsp:cNvPr id="0" name=""/>
        <dsp:cNvSpPr/>
      </dsp:nvSpPr>
      <dsp:spPr>
        <a:xfrm>
          <a:off x="0" y="2490472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működési területe: 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2490472"/>
        <a:ext cx="7651102" cy="414960"/>
      </dsp:txXfrm>
    </dsp:sp>
    <dsp:sp modelId="{978CF484-BF90-4531-9127-F7C7AD985C3B}">
      <dsp:nvSpPr>
        <dsp:cNvPr id="0" name=""/>
        <dsp:cNvSpPr/>
      </dsp:nvSpPr>
      <dsp:spPr>
        <a:xfrm>
          <a:off x="0" y="2905433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FA498-2FC3-43DF-B970-46628533E1CB}">
      <dsp:nvSpPr>
        <dsp:cNvPr id="0" name=""/>
        <dsp:cNvSpPr/>
      </dsp:nvSpPr>
      <dsp:spPr>
        <a:xfrm>
          <a:off x="0" y="2905433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Hévíz Város közigazgatási területe és vonzáskörzete</a:t>
          </a:r>
          <a:endParaRPr lang="en-US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2905433"/>
        <a:ext cx="7651102" cy="414960"/>
      </dsp:txXfrm>
    </dsp:sp>
    <dsp:sp modelId="{23B24F04-9BDF-47D0-B5AE-674E87A432FA}">
      <dsp:nvSpPr>
        <dsp:cNvPr id="0" name=""/>
        <dsp:cNvSpPr/>
      </dsp:nvSpPr>
      <dsp:spPr>
        <a:xfrm>
          <a:off x="0" y="3320393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2D48-0913-43C4-9559-2F9050AB39A1}">
      <dsp:nvSpPr>
        <dsp:cNvPr id="0" name=""/>
        <dsp:cNvSpPr/>
      </dsp:nvSpPr>
      <dsp:spPr>
        <a:xfrm>
          <a:off x="0" y="3320393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alapításának időpontja: </a:t>
          </a:r>
        </a:p>
      </dsp:txBody>
      <dsp:txXfrm>
        <a:off x="0" y="3320393"/>
        <a:ext cx="7651102" cy="414960"/>
      </dsp:txXfrm>
    </dsp:sp>
    <dsp:sp modelId="{D101A852-88B9-4DB3-A9AB-ACC7928CE229}">
      <dsp:nvSpPr>
        <dsp:cNvPr id="0" name=""/>
        <dsp:cNvSpPr/>
      </dsp:nvSpPr>
      <dsp:spPr>
        <a:xfrm>
          <a:off x="0" y="3735354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5E4DA-9973-4B81-9FD5-99E8972B6E25}">
      <dsp:nvSpPr>
        <dsp:cNvPr id="0" name=""/>
        <dsp:cNvSpPr/>
      </dsp:nvSpPr>
      <dsp:spPr>
        <a:xfrm>
          <a:off x="0" y="3735354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b="1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2006. március 1</a:t>
          </a:r>
          <a:r>
            <a:rPr lang="hu-HU" sz="1800" b="1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Gill Sans Nova"/>
              <a:ea typeface="+mn-ea"/>
              <a:cs typeface="+mn-cs"/>
            </a:rPr>
            <a:t>.</a:t>
          </a:r>
          <a:endParaRPr lang="hu-HU" sz="1800" kern="1200" dirty="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Gill Sans Nova"/>
            <a:ea typeface="+mn-ea"/>
            <a:cs typeface="+mn-cs"/>
          </a:endParaRPr>
        </a:p>
      </dsp:txBody>
      <dsp:txXfrm>
        <a:off x="0" y="3735354"/>
        <a:ext cx="7651102" cy="414960"/>
      </dsp:txXfrm>
    </dsp:sp>
    <dsp:sp modelId="{03261042-7556-4F16-8CD5-10388265D657}">
      <dsp:nvSpPr>
        <dsp:cNvPr id="0" name=""/>
        <dsp:cNvSpPr/>
      </dsp:nvSpPr>
      <dsp:spPr>
        <a:xfrm>
          <a:off x="0" y="4150314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46AF3D-443B-4108-90E2-90587B1401E0}">
      <dsp:nvSpPr>
        <dsp:cNvPr id="0" name=""/>
        <dsp:cNvSpPr/>
      </dsp:nvSpPr>
      <dsp:spPr>
        <a:xfrm>
          <a:off x="0" y="4150314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könyvvezetését végző cég:</a:t>
          </a:r>
        </a:p>
      </dsp:txBody>
      <dsp:txXfrm>
        <a:off x="0" y="4150314"/>
        <a:ext cx="7651102" cy="414960"/>
      </dsp:txXfrm>
    </dsp:sp>
    <dsp:sp modelId="{69E601AB-3CB6-468C-9569-05AA38DC21BF}">
      <dsp:nvSpPr>
        <dsp:cNvPr id="0" name=""/>
        <dsp:cNvSpPr/>
      </dsp:nvSpPr>
      <dsp:spPr>
        <a:xfrm>
          <a:off x="0" y="4565275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7C38C0-49DA-47F1-822F-8E493CBBB2FF}">
      <dsp:nvSpPr>
        <dsp:cNvPr id="0" name=""/>
        <dsp:cNvSpPr/>
      </dsp:nvSpPr>
      <dsp:spPr>
        <a:xfrm>
          <a:off x="0" y="4565275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b="1" kern="1200" dirty="0" err="1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Kreator</a:t>
          </a:r>
          <a:r>
            <a:rPr lang="hu-HU" sz="1800" b="1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 Bt. Zalaegerszeg</a:t>
          </a:r>
          <a:endParaRPr lang="hu-HU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4565275"/>
        <a:ext cx="7651102" cy="414960"/>
      </dsp:txXfrm>
    </dsp:sp>
    <dsp:sp modelId="{AB875D6E-7AFB-4DF2-9FBF-F423C380F4AA}">
      <dsp:nvSpPr>
        <dsp:cNvPr id="0" name=""/>
        <dsp:cNvSpPr/>
      </dsp:nvSpPr>
      <dsp:spPr>
        <a:xfrm>
          <a:off x="0" y="4980235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ECB67E-BA63-44BB-9EA7-347FB7881FFC}">
      <dsp:nvSpPr>
        <dsp:cNvPr id="0" name=""/>
        <dsp:cNvSpPr/>
      </dsp:nvSpPr>
      <dsp:spPr>
        <a:xfrm>
          <a:off x="0" y="4980235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Az Egyesület jogi képviseletét ellátja:</a:t>
          </a:r>
        </a:p>
      </dsp:txBody>
      <dsp:txXfrm>
        <a:off x="0" y="4980235"/>
        <a:ext cx="7651102" cy="414960"/>
      </dsp:txXfrm>
    </dsp:sp>
    <dsp:sp modelId="{9250184E-8C40-4264-9AE5-21BAD19EEE69}">
      <dsp:nvSpPr>
        <dsp:cNvPr id="0" name=""/>
        <dsp:cNvSpPr/>
      </dsp:nvSpPr>
      <dsp:spPr>
        <a:xfrm>
          <a:off x="0" y="5395196"/>
          <a:ext cx="7651102" cy="0"/>
        </a:xfrm>
        <a:prstGeom prst="line">
          <a:avLst/>
        </a:prstGeom>
        <a:solidFill>
          <a:srgbClr val="FD7C7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D7C7C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B7C44-236A-4E70-B51E-4A3D407D03F3}">
      <dsp:nvSpPr>
        <dsp:cNvPr id="0" name=""/>
        <dsp:cNvSpPr/>
      </dsp:nvSpPr>
      <dsp:spPr>
        <a:xfrm>
          <a:off x="0" y="5395196"/>
          <a:ext cx="7651102" cy="4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b="1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Dr. </a:t>
          </a:r>
          <a:r>
            <a:rPr lang="hu-HU" sz="1800" b="1" kern="1200" dirty="0" err="1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Gelencsér</a:t>
          </a:r>
          <a:r>
            <a:rPr lang="hu-HU" sz="1800" b="1" kern="1200" dirty="0">
              <a:solidFill>
                <a:schemeClr val="accent1">
                  <a:lumMod val="60000"/>
                  <a:lumOff val="40000"/>
                </a:schemeClr>
              </a:solidFill>
              <a:latin typeface="Gill Sans Nova"/>
              <a:ea typeface="+mn-ea"/>
              <a:cs typeface="+mn-cs"/>
            </a:rPr>
            <a:t> Anita ügyvéd</a:t>
          </a:r>
          <a:endParaRPr lang="hu-HU" sz="1800" kern="1200" dirty="0">
            <a:solidFill>
              <a:schemeClr val="accent1">
                <a:lumMod val="60000"/>
                <a:lumOff val="40000"/>
              </a:schemeClr>
            </a:solidFill>
            <a:latin typeface="Gill Sans Nova"/>
            <a:ea typeface="+mn-ea"/>
            <a:cs typeface="+mn-cs"/>
          </a:endParaRPr>
        </a:p>
      </dsp:txBody>
      <dsp:txXfrm>
        <a:off x="0" y="5395196"/>
        <a:ext cx="7651102" cy="414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31AB2-85D9-483E-AA7C-EBB1BC041EF3}">
      <dsp:nvSpPr>
        <dsp:cNvPr id="0" name=""/>
        <dsp:cNvSpPr/>
      </dsp:nvSpPr>
      <dsp:spPr>
        <a:xfrm>
          <a:off x="0" y="13427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b="1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Taglétszám 2023. december 31-én:  82 fő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153921"/>
        <a:ext cx="5596396" cy="363186"/>
      </dsp:txXfrm>
    </dsp:sp>
    <dsp:sp modelId="{109C3D54-0FF7-4A51-A1F1-9C5109B204A9}">
      <dsp:nvSpPr>
        <dsp:cNvPr id="0" name=""/>
        <dsp:cNvSpPr/>
      </dsp:nvSpPr>
      <dsp:spPr>
        <a:xfrm>
          <a:off x="0" y="58283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1057798"/>
                <a:satOff val="-6322"/>
                <a:lumOff val="-1266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1057798"/>
                <a:satOff val="-6322"/>
                <a:lumOff val="-1266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1057798"/>
                <a:satOff val="-6322"/>
                <a:lumOff val="-126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Magánszálláshely: 9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602481"/>
        <a:ext cx="5596396" cy="363186"/>
      </dsp:txXfrm>
    </dsp:sp>
    <dsp:sp modelId="{6EDA55DF-13FC-4F4A-8557-E7D50822F919}">
      <dsp:nvSpPr>
        <dsp:cNvPr id="0" name=""/>
        <dsp:cNvSpPr/>
      </dsp:nvSpPr>
      <dsp:spPr>
        <a:xfrm>
          <a:off x="0" y="103139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2115596"/>
                <a:satOff val="-12644"/>
                <a:lumOff val="-2531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2115596"/>
                <a:satOff val="-12644"/>
                <a:lumOff val="-2531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2115596"/>
                <a:satOff val="-12644"/>
                <a:lumOff val="-253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Kereskedelmi szálláshely: 19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1051041"/>
        <a:ext cx="5596396" cy="363186"/>
      </dsp:txXfrm>
    </dsp:sp>
    <dsp:sp modelId="{C8BF7F21-D39A-4418-8C5F-B27575854464}">
      <dsp:nvSpPr>
        <dsp:cNvPr id="0" name=""/>
        <dsp:cNvSpPr/>
      </dsp:nvSpPr>
      <dsp:spPr>
        <a:xfrm>
          <a:off x="0" y="147995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3173394"/>
                <a:satOff val="-18966"/>
                <a:lumOff val="-3797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3173394"/>
                <a:satOff val="-18966"/>
                <a:lumOff val="-3797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3173394"/>
                <a:satOff val="-18966"/>
                <a:lumOff val="-379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Vendéglátóhely: 17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1499601"/>
        <a:ext cx="5596396" cy="363186"/>
      </dsp:txXfrm>
    </dsp:sp>
    <dsp:sp modelId="{C432DC3C-E48D-4553-9ECB-819175033D77}">
      <dsp:nvSpPr>
        <dsp:cNvPr id="0" name=""/>
        <dsp:cNvSpPr/>
      </dsp:nvSpPr>
      <dsp:spPr>
        <a:xfrm>
          <a:off x="0" y="192851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4231191"/>
                <a:satOff val="-25288"/>
                <a:lumOff val="-5063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4231191"/>
                <a:satOff val="-25288"/>
                <a:lumOff val="-5063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4231191"/>
                <a:satOff val="-25288"/>
                <a:lumOff val="-5063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Szolgáltató: 14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1948161"/>
        <a:ext cx="5596396" cy="363186"/>
      </dsp:txXfrm>
    </dsp:sp>
    <dsp:sp modelId="{C900F1A4-0ED3-4577-8BA0-6BB44C66D8D2}">
      <dsp:nvSpPr>
        <dsp:cNvPr id="0" name=""/>
        <dsp:cNvSpPr/>
      </dsp:nvSpPr>
      <dsp:spPr>
        <a:xfrm>
          <a:off x="0" y="237707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5288989"/>
                <a:satOff val="-31610"/>
                <a:lumOff val="-6328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5288989"/>
                <a:satOff val="-31610"/>
                <a:lumOff val="-6328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5288989"/>
                <a:satOff val="-31610"/>
                <a:lumOff val="-63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Civil szervezet: 5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2396721"/>
        <a:ext cx="5596396" cy="363186"/>
      </dsp:txXfrm>
    </dsp:sp>
    <dsp:sp modelId="{960C81E1-EF9B-4E93-B599-D4B9A4D261AA}">
      <dsp:nvSpPr>
        <dsp:cNvPr id="0" name=""/>
        <dsp:cNvSpPr/>
      </dsp:nvSpPr>
      <dsp:spPr>
        <a:xfrm>
          <a:off x="0" y="282563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6346787"/>
                <a:satOff val="-37931"/>
                <a:lumOff val="-7594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6346787"/>
                <a:satOff val="-37931"/>
                <a:lumOff val="-7594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6346787"/>
                <a:satOff val="-37931"/>
                <a:lumOff val="-759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Intézmény: 3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2845281"/>
        <a:ext cx="5596396" cy="363186"/>
      </dsp:txXfrm>
    </dsp:sp>
    <dsp:sp modelId="{9331AAD2-8AEF-4382-BA94-EE1AA3327204}">
      <dsp:nvSpPr>
        <dsp:cNvPr id="0" name=""/>
        <dsp:cNvSpPr/>
      </dsp:nvSpPr>
      <dsp:spPr>
        <a:xfrm>
          <a:off x="0" y="3274194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7404585"/>
                <a:satOff val="-44253"/>
                <a:lumOff val="-8859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7404585"/>
                <a:satOff val="-44253"/>
                <a:lumOff val="-8859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7404585"/>
                <a:satOff val="-44253"/>
                <a:lumOff val="-885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Magánszemély: 2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3293841"/>
        <a:ext cx="5596396" cy="363186"/>
      </dsp:txXfrm>
    </dsp:sp>
    <dsp:sp modelId="{A46887A3-1BE6-419D-B350-EC08C2A6FC16}">
      <dsp:nvSpPr>
        <dsp:cNvPr id="0" name=""/>
        <dsp:cNvSpPr/>
      </dsp:nvSpPr>
      <dsp:spPr>
        <a:xfrm>
          <a:off x="0" y="3722755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8462382"/>
                <a:satOff val="-50575"/>
                <a:lumOff val="-10125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8462382"/>
                <a:satOff val="-50575"/>
                <a:lumOff val="-10125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8462382"/>
                <a:satOff val="-50575"/>
                <a:lumOff val="-10125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Nonprofit: 2</a:t>
          </a:r>
          <a:endParaRPr lang="en-US" sz="1600" kern="120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3742402"/>
        <a:ext cx="5596396" cy="363186"/>
      </dsp:txXfrm>
    </dsp:sp>
    <dsp:sp modelId="{240D3525-C2AB-4A04-A7A0-DAF2C004DE64}">
      <dsp:nvSpPr>
        <dsp:cNvPr id="0" name=""/>
        <dsp:cNvSpPr/>
      </dsp:nvSpPr>
      <dsp:spPr>
        <a:xfrm>
          <a:off x="0" y="4171315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9520180"/>
                <a:satOff val="-56897"/>
                <a:lumOff val="-11391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9520180"/>
                <a:satOff val="-56897"/>
                <a:lumOff val="-11391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9520180"/>
                <a:satOff val="-56897"/>
                <a:lumOff val="-1139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Profitorientált: 2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4190962"/>
        <a:ext cx="5596396" cy="363186"/>
      </dsp:txXfrm>
    </dsp:sp>
    <dsp:sp modelId="{B49D31EC-0B51-40B7-899D-7F7A883DC7A4}">
      <dsp:nvSpPr>
        <dsp:cNvPr id="0" name=""/>
        <dsp:cNvSpPr/>
      </dsp:nvSpPr>
      <dsp:spPr>
        <a:xfrm>
          <a:off x="0" y="4619875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10577978"/>
                <a:satOff val="-63219"/>
                <a:lumOff val="-12656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10577978"/>
                <a:satOff val="-63219"/>
                <a:lumOff val="-12656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10577978"/>
                <a:satOff val="-63219"/>
                <a:lumOff val="-1265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Kereskedők: 5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4639522"/>
        <a:ext cx="5596396" cy="363186"/>
      </dsp:txXfrm>
    </dsp:sp>
    <dsp:sp modelId="{E5571747-C915-4EFB-AECD-D7A91E93582A}">
      <dsp:nvSpPr>
        <dsp:cNvPr id="0" name=""/>
        <dsp:cNvSpPr/>
      </dsp:nvSpPr>
      <dsp:spPr>
        <a:xfrm>
          <a:off x="0" y="5068435"/>
          <a:ext cx="5635690" cy="402480"/>
        </a:xfrm>
        <a:prstGeom prst="roundRect">
          <a:avLst/>
        </a:prstGeom>
        <a:gradFill rotWithShape="0">
          <a:gsLst>
            <a:gs pos="0">
              <a:srgbClr val="FD7C7C">
                <a:hueOff val="11635776"/>
                <a:satOff val="-69541"/>
                <a:lumOff val="-13922"/>
                <a:alphaOff val="0"/>
                <a:satMod val="103000"/>
                <a:lumMod val="102000"/>
                <a:tint val="94000"/>
              </a:srgbClr>
            </a:gs>
            <a:gs pos="50000">
              <a:srgbClr val="FD7C7C">
                <a:hueOff val="11635776"/>
                <a:satOff val="-69541"/>
                <a:lumOff val="-13922"/>
                <a:alphaOff val="0"/>
                <a:satMod val="110000"/>
                <a:lumMod val="100000"/>
                <a:shade val="100000"/>
              </a:srgbClr>
            </a:gs>
            <a:gs pos="100000">
              <a:srgbClr val="FD7C7C">
                <a:hueOff val="11635776"/>
                <a:satOff val="-69541"/>
                <a:lumOff val="-1392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600" kern="1200" dirty="0">
              <a:solidFill>
                <a:sysClr val="window" lastClr="FFFFFF"/>
              </a:solidFill>
              <a:latin typeface="Gill Sans Nova"/>
              <a:ea typeface="+mn-ea"/>
              <a:cs typeface="+mn-cs"/>
            </a:rPr>
            <a:t>Utazási egység: 4</a:t>
          </a:r>
          <a:endParaRPr lang="en-US" sz="1600" kern="1200" dirty="0">
            <a:solidFill>
              <a:sysClr val="window" lastClr="FFFFFF"/>
            </a:solidFill>
            <a:latin typeface="Gill Sans Nova"/>
            <a:ea typeface="+mn-ea"/>
            <a:cs typeface="+mn-cs"/>
          </a:endParaRPr>
        </a:p>
      </dsp:txBody>
      <dsp:txXfrm>
        <a:off x="19647" y="5088082"/>
        <a:ext cx="5596396" cy="363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roplets-HD-Title-R1d.png">
            <a:extLst>
              <a:ext uri="{FF2B5EF4-FFF2-40B4-BE49-F238E27FC236}">
                <a16:creationId xmlns:a16="http://schemas.microsoft.com/office/drawing/2014/main" id="{3162ED41-0975-FC1B-0614-28376EF94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8619DD-CE97-A38A-FC93-351A69378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FA329-017C-4592-8EF7-4EDBC1C03405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9F907C-2F65-A93E-02AD-AE4E496A6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63DED4-6BDE-9CB6-E3AD-A9B58993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D5B18-3DA9-4ED5-8598-12F0D192C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>
            <a:extLst>
              <a:ext uri="{FF2B5EF4-FFF2-40B4-BE49-F238E27FC236}">
                <a16:creationId xmlns:a16="http://schemas.microsoft.com/office/drawing/2014/main" id="{CB3EE278-FCD8-28B8-64D1-26B928597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/>
              <a:t>Kép beszúrásához kattintson az ikonra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D198AEFD-2E17-AA7E-4AD6-1BF9CB30D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5BF2E-0018-4A8C-8BF5-5492DA89DB8D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256293B-1F04-17BC-ED32-BE5133DDB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6B34B9AC-CC72-089C-2852-89073B599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B70A3-3980-4200-AB63-1477F09EF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8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HD-Content-R1d.png">
            <a:extLst>
              <a:ext uri="{FF2B5EF4-FFF2-40B4-BE49-F238E27FC236}">
                <a16:creationId xmlns:a16="http://schemas.microsoft.com/office/drawing/2014/main" id="{CFAA4341-5138-68EA-1C99-05924D22D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50678-BE07-7386-B530-91C3F7303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DD01D-B317-4455-93C3-99C118360145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C7FDA-8E9E-6F5D-FA5D-5368DDDD2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9D50D-AE0F-55B8-79F8-CF4023B8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FE41E-6C31-41B7-B550-E067F5B78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51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Droplets-HD-Content-R1d.png">
            <a:extLst>
              <a:ext uri="{FF2B5EF4-FFF2-40B4-BE49-F238E27FC236}">
                <a16:creationId xmlns:a16="http://schemas.microsoft.com/office/drawing/2014/main" id="{0E1C7491-987D-D465-8DC7-74B773AA0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9F094EF8-7D46-E3AD-F8B7-091B8B1A153E}"/>
              </a:ext>
            </a:extLst>
          </p:cNvPr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49A02DB4-F437-4B40-94CC-0F8847723877}"/>
              </a:ext>
            </a:extLst>
          </p:cNvPr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68F1F1E8-C86D-0E0D-57C2-59FB90AA4D3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3BAFD-4E70-40A3-A775-BBB456D911AC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11B194A-BCA9-9E68-0982-62953791BF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5F4AD3A-B5E1-2974-8DB1-A7B864552D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4C3F-4333-4E56-9038-80BE4D6DA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58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HD-Content-R1d.png">
            <a:extLst>
              <a:ext uri="{FF2B5EF4-FFF2-40B4-BE49-F238E27FC236}">
                <a16:creationId xmlns:a16="http://schemas.microsoft.com/office/drawing/2014/main" id="{0364D592-3DE7-4BC4-A77B-061AA00B3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CF832-2F49-548D-E589-32F87E8F7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03BE-2132-43EE-95A4-2170CC170381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3734E4-F880-B106-16FF-FB22112E0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9637B1-DE91-482C-A4D4-EBD4795B6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9F216-4AAE-4533-9087-2CA708B36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6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roplets-HD-Content-R1d.png">
            <a:extLst>
              <a:ext uri="{FF2B5EF4-FFF2-40B4-BE49-F238E27FC236}">
                <a16:creationId xmlns:a16="http://schemas.microsoft.com/office/drawing/2014/main" id="{46DEB9D3-6868-07C3-3A50-B0E6C05D9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95F69-CDB9-34B2-6368-5DEC3FC0D57F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021F5-EC04-413A-86D6-855204CF918A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B3F01-7205-6EBE-CA29-D0CBA745DD5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738CA9-592C-1177-C6F1-DF91E2CAF8D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275CF-8941-414C-ABA3-0D700AB1A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82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Droplets-HD-Content-R1d.png">
            <a:extLst>
              <a:ext uri="{FF2B5EF4-FFF2-40B4-BE49-F238E27FC236}">
                <a16:creationId xmlns:a16="http://schemas.microsoft.com/office/drawing/2014/main" id="{46108CF2-B0F7-73FF-E918-57DE4E803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 noProof="0"/>
              <a:t>Kép beszúrásához kattintson az ikonra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 noProof="0"/>
              <a:t>Kép beszúrásához kattintson az ikonra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 noProof="0"/>
              <a:t>Kép beszúrásához kattintson az ikonra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A5B793-2C99-B000-1C2B-F2C373FE939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164C1-4D1A-4483-965B-BCCDC4D78FC3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8FAEC6-D461-1F3E-BCBC-C75FED7B0738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9B9DB7-EEF6-1E33-14DF-3E49DA53F4B5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1EAA4-CF44-4D39-A138-2BEB19032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17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HD-Content-R1d.png">
            <a:extLst>
              <a:ext uri="{FF2B5EF4-FFF2-40B4-BE49-F238E27FC236}">
                <a16:creationId xmlns:a16="http://schemas.microsoft.com/office/drawing/2014/main" id="{6521A211-BE5E-2FD1-2C64-13DF961A7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E48DB-D850-FE07-075A-75B899BBCA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09EEE-DFC0-4BA5-8FFF-F672474AEB74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3F11D-AE23-956D-2D96-69BEB9C11D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03561-3DB1-AAC3-6D39-54EF8E7EC2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2726D-3B32-4EC8-BD27-E8CBC10B7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Droplets-HD-Content-R1d.png">
            <a:extLst>
              <a:ext uri="{FF2B5EF4-FFF2-40B4-BE49-F238E27FC236}">
                <a16:creationId xmlns:a16="http://schemas.microsoft.com/office/drawing/2014/main" id="{931E8231-6104-4A3C-9FF9-F909B233D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7ECE7-8D24-4237-645B-2553B873DE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AE7E0-49DE-49B5-AF86-189F3C3D98E9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ECF05-0309-00D5-D7AB-0D4EBE22F59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806AF-226D-7A94-E952-574D86C89F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A38D2-AC5D-4091-A436-96D2430B1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99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>
            <a:extLst>
              <a:ext uri="{FF2B5EF4-FFF2-40B4-BE49-F238E27FC236}">
                <a16:creationId xmlns:a16="http://schemas.microsoft.com/office/drawing/2014/main" id="{03D3F6BC-D7DE-4755-3138-5605A325E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599C6-C992-5F50-F004-CCCE7A05F30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E7377-C1AA-4BFB-A3B2-888F07EB32B8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6531C-D361-9262-0FAD-5A7B0836A3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8532-FEA9-4AB8-6BC2-7037ABEEC1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1C7F2-F63E-4ACE-9630-11E888097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5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HD-Content-R1d.png">
            <a:extLst>
              <a:ext uri="{FF2B5EF4-FFF2-40B4-BE49-F238E27FC236}">
                <a16:creationId xmlns:a16="http://schemas.microsoft.com/office/drawing/2014/main" id="{44690C06-27A4-3DAB-23EE-D953271DE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0003C05-7556-151D-ED93-3CFA9194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CEC-1D4C-4B75-B38C-2B5BCE761BD8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91F2E9F-4B09-1E6A-93F1-BDFE9AC32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4FBAF2-3162-8913-FA1A-8BDEBFD7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11362-624E-4DD6-8BC5-BABB4AC26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5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roplets-HD-Content-R1d.png">
            <a:extLst>
              <a:ext uri="{FF2B5EF4-FFF2-40B4-BE49-F238E27FC236}">
                <a16:creationId xmlns:a16="http://schemas.microsoft.com/office/drawing/2014/main" id="{F51D128E-7C6A-A344-9CED-B6FA4142F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88D5FE4B-4E83-FB87-3640-BFFA3ED5B43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96052-CCB6-4BFC-94D9-40B21E3B3C07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7BE05651-C231-C429-4094-AB37BA91392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C3A9397-23AC-AB6A-129C-E8F043C4ED8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A37B-E19E-45D8-82E8-35BEC8005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9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Droplets-HD-Content-R1d.png">
            <a:extLst>
              <a:ext uri="{FF2B5EF4-FFF2-40B4-BE49-F238E27FC236}">
                <a16:creationId xmlns:a16="http://schemas.microsoft.com/office/drawing/2014/main" id="{EBBD6433-D178-6E09-D870-70D1EE94C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67C1A858-F20E-7476-898C-AA8132FCE6D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FFA8-38EF-4DC0-B634-C18419F0F1D3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C420FDAB-83EA-F30B-B77F-96493B7C0B7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72B02976-8412-7B02-1016-BFCBBC709C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D1921-A3E3-4981-B514-AED10B4BA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HD-Content-R1d.png">
            <a:extLst>
              <a:ext uri="{FF2B5EF4-FFF2-40B4-BE49-F238E27FC236}">
                <a16:creationId xmlns:a16="http://schemas.microsoft.com/office/drawing/2014/main" id="{B81822F4-1AF5-41BD-A9DC-E572F769C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7305F9E-188B-869C-3D7C-DA9595FDA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2CD11-03CB-45C9-BBD6-17F12AF47A2A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0A0F914-FA1A-1F3C-3CA4-317E5D1B6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F8BD198-B7D6-9BD2-C36A-9571CEE9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5BA52-86A1-4157-8BA6-87C618D93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4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roplets-HD-Content-R1d.png">
            <a:extLst>
              <a:ext uri="{FF2B5EF4-FFF2-40B4-BE49-F238E27FC236}">
                <a16:creationId xmlns:a16="http://schemas.microsoft.com/office/drawing/2014/main" id="{1C74104B-5783-E52B-BC9E-1B53AE845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5569C2D4-351B-0A7A-2158-C0C50A3F2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5AFB4-1E63-4179-801C-5D5408A0AFFA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CC6089E-465A-10A5-2FDE-0D0D664C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9908F13-7670-E7EA-7EC0-8EAE265E1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6F38-A37C-47A5-A913-215E96E54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60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Droplets-HD-Content-R1d.png">
            <a:extLst>
              <a:ext uri="{FF2B5EF4-FFF2-40B4-BE49-F238E27FC236}">
                <a16:creationId xmlns:a16="http://schemas.microsoft.com/office/drawing/2014/main" id="{03D3FC85-DD6E-37FD-92EF-872E8CF27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EADB4-CF3F-9DCB-488F-540103C297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EDF8B-0955-4FED-8330-11302D30A880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09AAD-C521-0337-540E-953FA2B780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FE23E-EF2B-70DF-C91D-4E019DDE15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1156C-6C6E-410E-B21B-24CD19B6F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74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>
            <a:extLst>
              <a:ext uri="{FF2B5EF4-FFF2-40B4-BE49-F238E27FC236}">
                <a16:creationId xmlns:a16="http://schemas.microsoft.com/office/drawing/2014/main" id="{669F3DB0-4623-674A-6A3D-E15F929D8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/>
              <a:t>Kép beszúrásához kattintson az ikonra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36E85AD-77E0-7A2F-75F3-668D5BE94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EFAC9-E965-436A-9BFD-0D53CDAD3E20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4E360D4-1A22-5893-421C-B163D3000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E519A0F1-D845-E16D-EF8D-78FE790D8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2AF0D-74EE-4205-8F11-3CB75840F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BECF5"/>
            </a:gs>
            <a:gs pos="100000">
              <a:srgbClr val="73AB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>
            <a:extLst>
              <a:ext uri="{FF2B5EF4-FFF2-40B4-BE49-F238E27FC236}">
                <a16:creationId xmlns:a16="http://schemas.microsoft.com/office/drawing/2014/main" id="{1583AD4B-03DC-F01E-C281-57A97EA97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26B6B0-F9EA-AD71-D534-40F09AAD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7449B-D339-2AF2-FA38-920CCBEE8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87FAC-8E94-BADD-CD01-C2EF5900F5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3D4AE69-2AA8-4B19-9338-79471EF4AE55}" type="datetimeFigureOut">
              <a:rPr lang="en-US"/>
              <a:pPr>
                <a:defRPr/>
              </a:pPr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C1552-77D4-24D1-9A03-76B07BBC0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5E978-77ED-0BC7-62CB-6AD5A4BB3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0A1F746-DA1B-4B04-89D2-06DD45CB1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-18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974FED8-0288-A188-3715-2B06C8C2AA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3" y="1300163"/>
            <a:ext cx="8689975" cy="195622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dirty="0">
                <a:solidFill>
                  <a:srgbClr val="00B050"/>
                </a:solidFill>
              </a:rPr>
              <a:t>Hévíz Turisztikai egyesület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B52C983-424F-8A9E-2036-F4973C5210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3" y="3886200"/>
            <a:ext cx="8689975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2400" dirty="0">
                <a:solidFill>
                  <a:srgbClr val="00B050"/>
                </a:solidFill>
              </a:rPr>
              <a:t>2024. Évi Munkatervjavaslata és </a:t>
            </a:r>
            <a:br>
              <a:rPr lang="hu-HU" sz="2400" dirty="0">
                <a:solidFill>
                  <a:schemeClr val="tx1"/>
                </a:solidFill>
              </a:rPr>
            </a:br>
            <a:r>
              <a:rPr lang="hu-HU" sz="2400" dirty="0">
                <a:solidFill>
                  <a:srgbClr val="00B050"/>
                </a:solidFill>
              </a:rPr>
              <a:t>2024. Évi költségvetés terve</a:t>
            </a:r>
            <a:endParaRPr lang="hu-H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rtalom helye 2">
            <a:extLst>
              <a:ext uri="{FF2B5EF4-FFF2-40B4-BE49-F238E27FC236}">
                <a16:creationId xmlns:a16="http://schemas.microsoft.com/office/drawing/2014/main" id="{25E25668-C76E-895A-A519-AD34B6043538}"/>
              </a:ext>
            </a:extLst>
          </p:cNvPr>
          <p:cNvGraphicFramePr>
            <a:graphicFrameLocks/>
          </p:cNvGraphicFramePr>
          <p:nvPr/>
        </p:nvGraphicFramePr>
        <p:xfrm>
          <a:off x="1819469" y="609600"/>
          <a:ext cx="7651102" cy="5810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rtalom helye 2">
            <a:extLst>
              <a:ext uri="{FF2B5EF4-FFF2-40B4-BE49-F238E27FC236}">
                <a16:creationId xmlns:a16="http://schemas.microsoft.com/office/drawing/2014/main" id="{DBC40C11-BF01-B47A-E7C0-2283188302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3251202"/>
              </p:ext>
            </p:extLst>
          </p:nvPr>
        </p:nvGraphicFramePr>
        <p:xfrm>
          <a:off x="2453951" y="746449"/>
          <a:ext cx="5635690" cy="5605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982FC621-5247-30CD-9FB3-E94B5FFCCE47}"/>
              </a:ext>
            </a:extLst>
          </p:cNvPr>
          <p:cNvSpPr txBox="1"/>
          <p:nvPr/>
        </p:nvSpPr>
        <p:spPr>
          <a:xfrm>
            <a:off x="2526506" y="1427163"/>
            <a:ext cx="7138988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rgbClr val="00B05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Hévíz TDM Egyesület 2024. évre az alábbi fő tervszámokat határozza meg:</a:t>
            </a:r>
            <a:br>
              <a:rPr lang="hu-HU" b="1" dirty="0">
                <a:solidFill>
                  <a:srgbClr val="00B05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Taglétszám 2024. december 31-én:	85 fő</a:t>
            </a:r>
            <a:b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Tagok által befizetett tagdíjak 2024. évre :   15.300.000,- Ft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u-HU" b="1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alábbiak alapján: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 05/2023 (X.02.) Határozat: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Hévíz Turisztikai Egyesület elnöksége 7 igen, 0 nem és 0 tartózkodás mellett, egységes igen szavazattal elfogadja, hogy a Hévíz Turisztikai Egyesület 2024. évi tagdíja 15% emelkedjen. „</a:t>
            </a:r>
            <a:br>
              <a:rPr lang="hu-HU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br>
              <a:rPr lang="hu-H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2024. év </a:t>
            </a:r>
            <a:r>
              <a:rPr lang="hu-HU" b="1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Bevételek összesen:	     15.300.000,- Ft</a:t>
            </a:r>
            <a:br>
              <a:rPr lang="hu-H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2024. év </a:t>
            </a:r>
            <a:r>
              <a:rPr lang="hu-HU" b="1" dirty="0">
                <a:solidFill>
                  <a:srgbClr val="00B05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Kiadások összesen:	     15.300.000,- Ft</a:t>
            </a:r>
            <a:br>
              <a:rPr lang="hu-HU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hu-HU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B8B8B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 descr="&quot;&quot;">
            <a:extLst>
              <a:ext uri="{FF2B5EF4-FFF2-40B4-BE49-F238E27FC236}">
                <a16:creationId xmlns:a16="http://schemas.microsoft.com/office/drawing/2014/main" id="{EA641B95-E2AD-572F-BEFF-C130226B2E2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1">
            <a:extLst>
              <a:ext uri="{FF2B5EF4-FFF2-40B4-BE49-F238E27FC236}">
                <a16:creationId xmlns:a16="http://schemas.microsoft.com/office/drawing/2014/main" id="{8E9F36BF-472A-E121-6E56-A9CB262F776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21733" y="321733"/>
            <a:ext cx="11548531" cy="6214534"/>
          </a:xfrm>
          <a:prstGeom prst="roundRect">
            <a:avLst>
              <a:gd name="adj" fmla="val 8642"/>
            </a:avLst>
          </a:prstGeom>
          <a:solidFill>
            <a:srgbClr val="FFFFFF"/>
          </a:solidFill>
          <a:ln>
            <a:noFill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3558" name="Picture 11">
            <a:extLst>
              <a:ext uri="{FF2B5EF4-FFF2-40B4-BE49-F238E27FC236}">
                <a16:creationId xmlns:a16="http://schemas.microsoft.com/office/drawing/2014/main" id="{A146E529-126B-9879-0B95-E73FBBC96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1">
            <a:extLst>
              <a:ext uri="{FF2B5EF4-FFF2-40B4-BE49-F238E27FC236}">
                <a16:creationId xmlns:a16="http://schemas.microsoft.com/office/drawing/2014/main" id="{AAE97FF7-538D-F4FA-171F-DFB0DCFBC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75" y="22590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-18"/>
              </a:defRPr>
            </a:lvl9pPr>
          </a:lstStyle>
          <a:p>
            <a:pPr eaLnBrk="1" hangingPunct="1"/>
            <a:endParaRPr lang="hu-HU" altLang="hu-HU"/>
          </a:p>
        </p:txBody>
      </p:sp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CEB81069-D8F1-16F9-C045-8E7D30BEF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303702"/>
              </p:ext>
            </p:extLst>
          </p:nvPr>
        </p:nvGraphicFramePr>
        <p:xfrm>
          <a:off x="2124074" y="647700"/>
          <a:ext cx="8439151" cy="502538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59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6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7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7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Feladat megnevezése 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Feladat részei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Költségterv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2024.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Költségterv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 2023.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7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 Egyesület működési költségei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Személyi jellegű költségek, munkabér, béren kívüli juttatás, egyéb megbízások, költségtérítések, adók és járulékok, biztosítások.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1.250.000.-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710.000.-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Jogi és egyéb költségek, könyvelési és szakértői díjak, pályázati tanácsadás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1.900.000.-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1.600.000.-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Számlavezetési költségek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150.000.-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200.000.-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Egyéb költségek, pályázati díjak, pályázati önerő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1.500.000.-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950.000.-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Működési költségek összesen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solidFill>
                            <a:srgbClr val="FF0000"/>
                          </a:solidFill>
                          <a:effectLst/>
                        </a:rPr>
                        <a:t>4.800.000.-</a:t>
                      </a:r>
                      <a:endParaRPr lang="hu-HU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effectLst/>
                        </a:rPr>
                        <a:t>3.460.000</a:t>
                      </a:r>
                      <a:endParaRPr lang="hu-HU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7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Marketing, PR,Rendezvények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hu-HU" sz="900" dirty="0">
                          <a:effectLst/>
                        </a:rPr>
                        <a:t>Városi marketingterv erősítése, </a:t>
                      </a:r>
                      <a:r>
                        <a:rPr lang="hu-HU" sz="900" dirty="0" err="1">
                          <a:effectLst/>
                        </a:rPr>
                        <a:t>Study</a:t>
                      </a:r>
                      <a:r>
                        <a:rPr lang="hu-HU" sz="900" dirty="0">
                          <a:effectLst/>
                        </a:rPr>
                        <a:t> </a:t>
                      </a:r>
                      <a:r>
                        <a:rPr lang="hu-HU" sz="900" dirty="0" err="1">
                          <a:effectLst/>
                        </a:rPr>
                        <a:t>tourok</a:t>
                      </a:r>
                      <a:r>
                        <a:rPr lang="hu-HU" sz="900" dirty="0">
                          <a:effectLst/>
                        </a:rPr>
                        <a:t> fogadása, reprezentációs </a:t>
                      </a:r>
                      <a:r>
                        <a:rPr lang="hu-HU" sz="900" dirty="0" err="1">
                          <a:effectLst/>
                        </a:rPr>
                        <a:t>ktg</a:t>
                      </a:r>
                      <a:r>
                        <a:rPr lang="hu-HU" sz="900" dirty="0">
                          <a:effectLst/>
                        </a:rPr>
                        <a:t>.,</a:t>
                      </a:r>
                      <a:r>
                        <a:rPr lang="hu-HU" sz="900" dirty="0" err="1">
                          <a:effectLst/>
                        </a:rPr>
                        <a:t>catering</a:t>
                      </a:r>
                      <a:r>
                        <a:rPr lang="hu-HU" sz="900" dirty="0">
                          <a:effectLst/>
                        </a:rPr>
                        <a:t> </a:t>
                      </a:r>
                      <a:r>
                        <a:rPr lang="hu-HU" sz="900" dirty="0" err="1">
                          <a:effectLst/>
                        </a:rPr>
                        <a:t>ktg</a:t>
                      </a:r>
                      <a:r>
                        <a:rPr lang="hu-HU" sz="900" dirty="0">
                          <a:effectLst/>
                        </a:rPr>
                        <a:t>.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2.500.000.-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1.550.000.-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Hévíz Város Bora választás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400.000.-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380.000.-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33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Egyéb rendezvények, kiállítások , bemutatók</a:t>
                      </a: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2.805.000.-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1.150.000.-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0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Szakmai munka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Összesen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solidFill>
                            <a:srgbClr val="FF0000"/>
                          </a:solidFill>
                          <a:effectLst/>
                        </a:rPr>
                        <a:t>5.705.000.-</a:t>
                      </a:r>
                      <a:endParaRPr lang="hu-HU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effectLst/>
                        </a:rPr>
                        <a:t>3.080.000.-</a:t>
                      </a:r>
                      <a:endParaRPr lang="hu-HU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38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Szakmai Együttműködések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Hévíz Turisztikai Nonprofit KFT.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-marketing együttműködések, projektek.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4.445.000.-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4.445.000.-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Együttműködés külföldi partnerszervezetekkel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150.000.-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300.000.-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9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Előadások és egyéb képzési </a:t>
                      </a:r>
                      <a:r>
                        <a:rPr lang="hu-HU" sz="900" dirty="0" err="1">
                          <a:effectLst/>
                        </a:rPr>
                        <a:t>ktg</a:t>
                      </a:r>
                      <a:r>
                        <a:rPr lang="hu-HU" sz="900" dirty="0">
                          <a:effectLst/>
                        </a:rPr>
                        <a:t>.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200.000.-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215.000.-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Szakmai munka és együttműködések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Összesen: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 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solidFill>
                            <a:srgbClr val="FF0000"/>
                          </a:solidFill>
                          <a:effectLst/>
                        </a:rPr>
                        <a:t>10.500.000.-</a:t>
                      </a:r>
                      <a:endParaRPr lang="hu-HU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effectLst/>
                        </a:rPr>
                        <a:t>4.995.000.-</a:t>
                      </a:r>
                      <a:endParaRPr lang="hu-HU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9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 Tervezett </a:t>
                      </a:r>
                      <a:r>
                        <a:rPr lang="hu-HU" sz="900" dirty="0" err="1">
                          <a:effectLst/>
                        </a:rPr>
                        <a:t>költságek</a:t>
                      </a:r>
                      <a:r>
                        <a:rPr lang="hu-HU" sz="900" dirty="0">
                          <a:effectLst/>
                        </a:rPr>
                        <a:t>: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15..300.000.-</a:t>
                      </a: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solidFill>
                            <a:srgbClr val="FF0000"/>
                          </a:solidFill>
                          <a:effectLst/>
                        </a:rPr>
                        <a:t>11.500.000.-</a:t>
                      </a:r>
                      <a:endParaRPr lang="hu-HU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6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Tervezett bevétel ( Tagdíj )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>
                          <a:effectLst/>
                        </a:rPr>
                        <a:t> </a:t>
                      </a:r>
                      <a:endParaRPr lang="hu-H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dirty="0">
                          <a:effectLst/>
                        </a:rPr>
                        <a:t>15.300.000.-</a:t>
                      </a:r>
                      <a:endParaRPr lang="hu-H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900" b="1" dirty="0">
                          <a:solidFill>
                            <a:srgbClr val="FF0000"/>
                          </a:solidFill>
                          <a:effectLst/>
                        </a:rPr>
                        <a:t>11.500.000.-</a:t>
                      </a:r>
                      <a:endParaRPr lang="hu-HU" sz="9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702" marR="33702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69FC522-623D-CAF8-58F7-B9FC3E02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600075"/>
          </a:xfrm>
        </p:spPr>
        <p:txBody>
          <a:bodyPr/>
          <a:lstStyle/>
          <a:p>
            <a:r>
              <a:rPr lang="hu-HU" dirty="0"/>
              <a:t>Programterv 2024.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C023DFC-D758-EE17-00D6-3BB1C2C7E1E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419226"/>
            <a:ext cx="10363826" cy="4371974"/>
          </a:xfrm>
        </p:spPr>
        <p:txBody>
          <a:bodyPr>
            <a:normAutofit fontScale="92500" lnSpcReduction="10000"/>
          </a:bodyPr>
          <a:lstStyle/>
          <a:p>
            <a:r>
              <a:rPr lang="hu-HU" dirty="0">
                <a:solidFill>
                  <a:srgbClr val="00B050"/>
                </a:solidFill>
              </a:rPr>
              <a:t>2024. február: </a:t>
            </a:r>
            <a:r>
              <a:rPr lang="hu-HU" dirty="0"/>
              <a:t>Hévíz Város Bora , Dorottya Bál –szervezés lebonyolítás</a:t>
            </a:r>
          </a:p>
          <a:p>
            <a:r>
              <a:rPr lang="hu-HU" dirty="0">
                <a:solidFill>
                  <a:srgbClr val="00B050"/>
                </a:solidFill>
              </a:rPr>
              <a:t>2024. Március: </a:t>
            </a:r>
            <a:r>
              <a:rPr lang="hu-HU" dirty="0"/>
              <a:t>Szécsi 80/ </a:t>
            </a:r>
            <a:r>
              <a:rPr lang="hu-HU" dirty="0" err="1"/>
              <a:t>gergely</a:t>
            </a:r>
            <a:r>
              <a:rPr lang="hu-HU" dirty="0"/>
              <a:t> Róbert koncert szervezése, finanszírozása</a:t>
            </a:r>
          </a:p>
          <a:p>
            <a:r>
              <a:rPr lang="hu-HU" dirty="0">
                <a:solidFill>
                  <a:srgbClr val="00B050"/>
                </a:solidFill>
              </a:rPr>
              <a:t>2024. Március: </a:t>
            </a:r>
            <a:r>
              <a:rPr lang="hu-HU" dirty="0"/>
              <a:t>Húsvéti programsorozat támogatása</a:t>
            </a:r>
          </a:p>
          <a:p>
            <a:r>
              <a:rPr lang="hu-HU" dirty="0">
                <a:solidFill>
                  <a:srgbClr val="00B050"/>
                </a:solidFill>
              </a:rPr>
              <a:t>2024. Április: </a:t>
            </a:r>
            <a:r>
              <a:rPr lang="hu-HU" dirty="0"/>
              <a:t>Boldog </a:t>
            </a:r>
            <a:r>
              <a:rPr lang="hu-HU" dirty="0" err="1"/>
              <a:t>bÉkeidők</a:t>
            </a:r>
            <a:r>
              <a:rPr lang="hu-HU" dirty="0"/>
              <a:t> program  Társszervezése,  Költségvállalás</a:t>
            </a:r>
          </a:p>
          <a:p>
            <a:r>
              <a:rPr lang="hu-HU" dirty="0">
                <a:solidFill>
                  <a:srgbClr val="00B050"/>
                </a:solidFill>
              </a:rPr>
              <a:t>2024. Május: </a:t>
            </a:r>
            <a:r>
              <a:rPr lang="hu-HU" dirty="0"/>
              <a:t>Hungarikum vetélkedő támogatása </a:t>
            </a:r>
          </a:p>
          <a:p>
            <a:r>
              <a:rPr lang="hu-HU" dirty="0">
                <a:solidFill>
                  <a:srgbClr val="00B050"/>
                </a:solidFill>
              </a:rPr>
              <a:t>2024. Június: </a:t>
            </a:r>
            <a:r>
              <a:rPr lang="hu-HU" dirty="0"/>
              <a:t>Hungarikum kiállítás kiállítói feladatainak ellátása</a:t>
            </a:r>
          </a:p>
          <a:p>
            <a:r>
              <a:rPr lang="hu-HU" dirty="0">
                <a:solidFill>
                  <a:srgbClr val="00B050"/>
                </a:solidFill>
              </a:rPr>
              <a:t>2024. Július-Augusztus </a:t>
            </a:r>
            <a:r>
              <a:rPr lang="hu-HU" dirty="0"/>
              <a:t>: Sörsétány, Borkorzó társzervezés, </a:t>
            </a:r>
            <a:r>
              <a:rPr lang="hu-HU" dirty="0" err="1"/>
              <a:t>finanszirozás</a:t>
            </a:r>
            <a:endParaRPr lang="hu-HU" dirty="0"/>
          </a:p>
          <a:p>
            <a:r>
              <a:rPr lang="hu-HU" dirty="0">
                <a:solidFill>
                  <a:srgbClr val="00B050"/>
                </a:solidFill>
              </a:rPr>
              <a:t>2024. Szeptember </a:t>
            </a:r>
            <a:r>
              <a:rPr lang="hu-HU" dirty="0"/>
              <a:t>: Tündérrózsa </a:t>
            </a:r>
            <a:r>
              <a:rPr lang="hu-HU" dirty="0" err="1"/>
              <a:t>FolkFeszt</a:t>
            </a:r>
            <a:r>
              <a:rPr lang="hu-HU" dirty="0"/>
              <a:t> rendezvény megvalósítása</a:t>
            </a:r>
          </a:p>
          <a:p>
            <a:r>
              <a:rPr lang="hu-HU" dirty="0">
                <a:solidFill>
                  <a:srgbClr val="00B050"/>
                </a:solidFill>
              </a:rPr>
              <a:t>2024. Október: </a:t>
            </a:r>
            <a:r>
              <a:rPr lang="hu-HU" dirty="0"/>
              <a:t>Prágai Turisztikai és gasztronómia  kiállításon és bemutatón való részvétel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08180395"/>
      </p:ext>
    </p:extLst>
  </p:cSld>
  <p:clrMapOvr>
    <a:masterClrMapping/>
  </p:clrMapOvr>
</p:sld>
</file>

<file path=ppt/theme/theme1.xml><?xml version="1.0" encoding="utf-8"?>
<a:theme xmlns:a="http://schemas.openxmlformats.org/drawingml/2006/main" name="Cseppecske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TM04033925[[fn=Cseppecske]]</Template>
  <TotalTime>121</TotalTime>
  <Words>546</Words>
  <Application>Microsoft Office PowerPoint</Application>
  <PresentationFormat>Szélesvásznú</PresentationFormat>
  <Paragraphs>112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2" baseType="lpstr">
      <vt:lpstr>Tw Cen MT</vt:lpstr>
      <vt:lpstr>Arial</vt:lpstr>
      <vt:lpstr>Calibri</vt:lpstr>
      <vt:lpstr>Arial Narrow</vt:lpstr>
      <vt:lpstr>Times New Roman</vt:lpstr>
      <vt:lpstr>Cseppecske</vt:lpstr>
      <vt:lpstr>Hévíz Turisztikai egyesület</vt:lpstr>
      <vt:lpstr>PowerPoint-bemutató</vt:lpstr>
      <vt:lpstr>PowerPoint-bemutató</vt:lpstr>
      <vt:lpstr>PowerPoint-bemutató</vt:lpstr>
      <vt:lpstr>PowerPoint-bemutató</vt:lpstr>
      <vt:lpstr>Programterv 2024.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Hévíz Turisztikai egyesület</dc:title>
  <dc:creator>Tamás Pálffy</dc:creator>
  <cp:lastModifiedBy>Tamás Pálffy</cp:lastModifiedBy>
  <cp:revision>11</cp:revision>
  <dcterms:created xsi:type="dcterms:W3CDTF">2023-02-14T08:15:56Z</dcterms:created>
  <dcterms:modified xsi:type="dcterms:W3CDTF">2024-01-29T15:44:12Z</dcterms:modified>
</cp:coreProperties>
</file>